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9" r:id="rId5"/>
  </p:sldMasterIdLst>
  <p:notesMasterIdLst>
    <p:notesMasterId r:id="rId68"/>
  </p:notesMasterIdLst>
  <p:sldIdLst>
    <p:sldId id="347" r:id="rId6"/>
    <p:sldId id="346" r:id="rId7"/>
    <p:sldId id="348" r:id="rId8"/>
    <p:sldId id="349" r:id="rId9"/>
    <p:sldId id="350" r:id="rId10"/>
    <p:sldId id="352" r:id="rId11"/>
    <p:sldId id="391" r:id="rId12"/>
    <p:sldId id="353" r:id="rId13"/>
    <p:sldId id="354" r:id="rId14"/>
    <p:sldId id="358" r:id="rId15"/>
    <p:sldId id="422" r:id="rId16"/>
    <p:sldId id="425" r:id="rId17"/>
    <p:sldId id="426" r:id="rId18"/>
    <p:sldId id="428" r:id="rId19"/>
    <p:sldId id="359" r:id="rId20"/>
    <p:sldId id="360" r:id="rId21"/>
    <p:sldId id="362" r:id="rId22"/>
    <p:sldId id="379" r:id="rId23"/>
    <p:sldId id="392" r:id="rId24"/>
    <p:sldId id="364" r:id="rId25"/>
    <p:sldId id="393" r:id="rId26"/>
    <p:sldId id="394" r:id="rId27"/>
    <p:sldId id="395" r:id="rId28"/>
    <p:sldId id="396" r:id="rId29"/>
    <p:sldId id="397" r:id="rId30"/>
    <p:sldId id="398" r:id="rId31"/>
    <p:sldId id="399" r:id="rId32"/>
    <p:sldId id="400" r:id="rId33"/>
    <p:sldId id="381" r:id="rId34"/>
    <p:sldId id="403" r:id="rId35"/>
    <p:sldId id="404" r:id="rId36"/>
    <p:sldId id="405" r:id="rId37"/>
    <p:sldId id="406" r:id="rId38"/>
    <p:sldId id="407" r:id="rId39"/>
    <p:sldId id="408" r:id="rId40"/>
    <p:sldId id="409" r:id="rId41"/>
    <p:sldId id="410" r:id="rId42"/>
    <p:sldId id="411" r:id="rId43"/>
    <p:sldId id="412" r:id="rId44"/>
    <p:sldId id="413" r:id="rId45"/>
    <p:sldId id="414" r:id="rId46"/>
    <p:sldId id="415" r:id="rId47"/>
    <p:sldId id="416" r:id="rId48"/>
    <p:sldId id="417" r:id="rId49"/>
    <p:sldId id="366" r:id="rId50"/>
    <p:sldId id="419" r:id="rId51"/>
    <p:sldId id="420" r:id="rId52"/>
    <p:sldId id="418" r:id="rId53"/>
    <p:sldId id="369" r:id="rId54"/>
    <p:sldId id="370" r:id="rId55"/>
    <p:sldId id="372" r:id="rId56"/>
    <p:sldId id="423" r:id="rId57"/>
    <p:sldId id="424" r:id="rId58"/>
    <p:sldId id="421" r:id="rId59"/>
    <p:sldId id="430" r:id="rId60"/>
    <p:sldId id="431" r:id="rId61"/>
    <p:sldId id="433" r:id="rId62"/>
    <p:sldId id="434" r:id="rId63"/>
    <p:sldId id="435" r:id="rId64"/>
    <p:sldId id="429" r:id="rId65"/>
    <p:sldId id="432" r:id="rId66"/>
    <p:sldId id="275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ES" id="{DF31A324-017C-4823-A2A4-2F897079FC48}">
          <p14:sldIdLst/>
        </p14:section>
        <p14:section name="Template" id="{3226E8D3-2D2C-46EA-8CA1-D21607D8694B}">
          <p14:sldIdLst>
            <p14:sldId id="347"/>
            <p14:sldId id="346"/>
            <p14:sldId id="348"/>
            <p14:sldId id="349"/>
            <p14:sldId id="350"/>
            <p14:sldId id="352"/>
            <p14:sldId id="391"/>
            <p14:sldId id="353"/>
            <p14:sldId id="354"/>
            <p14:sldId id="358"/>
            <p14:sldId id="422"/>
            <p14:sldId id="425"/>
            <p14:sldId id="426"/>
            <p14:sldId id="428"/>
            <p14:sldId id="359"/>
            <p14:sldId id="360"/>
            <p14:sldId id="362"/>
            <p14:sldId id="379"/>
            <p14:sldId id="392"/>
            <p14:sldId id="364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381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17"/>
            <p14:sldId id="366"/>
            <p14:sldId id="419"/>
            <p14:sldId id="420"/>
            <p14:sldId id="418"/>
            <p14:sldId id="369"/>
            <p14:sldId id="370"/>
            <p14:sldId id="372"/>
            <p14:sldId id="423"/>
            <p14:sldId id="424"/>
            <p14:sldId id="421"/>
            <p14:sldId id="430"/>
            <p14:sldId id="431"/>
            <p14:sldId id="433"/>
            <p14:sldId id="434"/>
            <p14:sldId id="435"/>
            <p14:sldId id="429"/>
            <p14:sldId id="432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se de Groot" initials="IdG" lastIdx="22" clrIdx="0">
    <p:extLst>
      <p:ext uri="{19B8F6BF-5375-455C-9EA6-DF929625EA0E}">
        <p15:presenceInfo xmlns:p15="http://schemas.microsoft.com/office/powerpoint/2012/main" userId="S::Ilse@pptsolutions.nl::bdc23269-d2c6-4623-a313-540a2406f7f1" providerId="AD"/>
      </p:ext>
    </p:extLst>
  </p:cmAuthor>
  <p:cmAuthor id="2" name="Silvana Salamur" initials="SS" lastIdx="18" clrIdx="1">
    <p:extLst>
      <p:ext uri="{19B8F6BF-5375-455C-9EA6-DF929625EA0E}">
        <p15:presenceInfo xmlns:p15="http://schemas.microsoft.com/office/powerpoint/2012/main" userId="Silvana Salamu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9999"/>
    <a:srgbClr val="00FFFF"/>
    <a:srgbClr val="DB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69865F-26CF-4336-BC3B-F99CBEA76A2B}" v="3" dt="2022-11-16T20:08:45.7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Stijl, licht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68903" autoAdjust="0"/>
  </p:normalViewPr>
  <p:slideViewPr>
    <p:cSldViewPr showGuides="1">
      <p:cViewPr varScale="1">
        <p:scale>
          <a:sx n="54" d="100"/>
          <a:sy n="54" d="100"/>
        </p:scale>
        <p:origin x="1723" y="8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 /><Relationship Id="rId18" Type="http://schemas.openxmlformats.org/officeDocument/2006/relationships/slide" Target="slides/slide13.xml" /><Relationship Id="rId26" Type="http://schemas.openxmlformats.org/officeDocument/2006/relationships/slide" Target="slides/slide21.xml" /><Relationship Id="rId39" Type="http://schemas.openxmlformats.org/officeDocument/2006/relationships/slide" Target="slides/slide34.xml" /><Relationship Id="rId21" Type="http://schemas.openxmlformats.org/officeDocument/2006/relationships/slide" Target="slides/slide16.xml" /><Relationship Id="rId34" Type="http://schemas.openxmlformats.org/officeDocument/2006/relationships/slide" Target="slides/slide29.xml" /><Relationship Id="rId42" Type="http://schemas.openxmlformats.org/officeDocument/2006/relationships/slide" Target="slides/slide37.xml" /><Relationship Id="rId47" Type="http://schemas.openxmlformats.org/officeDocument/2006/relationships/slide" Target="slides/slide42.xml" /><Relationship Id="rId50" Type="http://schemas.openxmlformats.org/officeDocument/2006/relationships/slide" Target="slides/slide45.xml" /><Relationship Id="rId55" Type="http://schemas.openxmlformats.org/officeDocument/2006/relationships/slide" Target="slides/slide50.xml" /><Relationship Id="rId63" Type="http://schemas.openxmlformats.org/officeDocument/2006/relationships/slide" Target="slides/slide58.xml" /><Relationship Id="rId68" Type="http://schemas.openxmlformats.org/officeDocument/2006/relationships/notesMaster" Target="notesMasters/notesMaster1.xml" /><Relationship Id="rId7" Type="http://schemas.openxmlformats.org/officeDocument/2006/relationships/slide" Target="slides/slide2.xml" /><Relationship Id="rId71" Type="http://schemas.openxmlformats.org/officeDocument/2006/relationships/viewProps" Target="view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11.xml" /><Relationship Id="rId29" Type="http://schemas.openxmlformats.org/officeDocument/2006/relationships/slide" Target="slides/slide24.xml" /><Relationship Id="rId11" Type="http://schemas.openxmlformats.org/officeDocument/2006/relationships/slide" Target="slides/slide6.xml" /><Relationship Id="rId24" Type="http://schemas.openxmlformats.org/officeDocument/2006/relationships/slide" Target="slides/slide19.xml" /><Relationship Id="rId32" Type="http://schemas.openxmlformats.org/officeDocument/2006/relationships/slide" Target="slides/slide27.xml" /><Relationship Id="rId37" Type="http://schemas.openxmlformats.org/officeDocument/2006/relationships/slide" Target="slides/slide32.xml" /><Relationship Id="rId40" Type="http://schemas.openxmlformats.org/officeDocument/2006/relationships/slide" Target="slides/slide35.xml" /><Relationship Id="rId45" Type="http://schemas.openxmlformats.org/officeDocument/2006/relationships/slide" Target="slides/slide40.xml" /><Relationship Id="rId53" Type="http://schemas.openxmlformats.org/officeDocument/2006/relationships/slide" Target="slides/slide48.xml" /><Relationship Id="rId58" Type="http://schemas.openxmlformats.org/officeDocument/2006/relationships/slide" Target="slides/slide53.xml" /><Relationship Id="rId66" Type="http://schemas.openxmlformats.org/officeDocument/2006/relationships/slide" Target="slides/slide61.xml" /><Relationship Id="rId74" Type="http://schemas.microsoft.com/office/2016/11/relationships/changesInfo" Target="changesInfos/changesInfo1.xml" /><Relationship Id="rId5" Type="http://schemas.openxmlformats.org/officeDocument/2006/relationships/slideMaster" Target="slideMasters/slideMaster2.xml" /><Relationship Id="rId15" Type="http://schemas.openxmlformats.org/officeDocument/2006/relationships/slide" Target="slides/slide10.xml" /><Relationship Id="rId23" Type="http://schemas.openxmlformats.org/officeDocument/2006/relationships/slide" Target="slides/slide18.xml" /><Relationship Id="rId28" Type="http://schemas.openxmlformats.org/officeDocument/2006/relationships/slide" Target="slides/slide23.xml" /><Relationship Id="rId36" Type="http://schemas.openxmlformats.org/officeDocument/2006/relationships/slide" Target="slides/slide31.xml" /><Relationship Id="rId49" Type="http://schemas.openxmlformats.org/officeDocument/2006/relationships/slide" Target="slides/slide44.xml" /><Relationship Id="rId57" Type="http://schemas.openxmlformats.org/officeDocument/2006/relationships/slide" Target="slides/slide52.xml" /><Relationship Id="rId61" Type="http://schemas.openxmlformats.org/officeDocument/2006/relationships/slide" Target="slides/slide56.xml" /><Relationship Id="rId10" Type="http://schemas.openxmlformats.org/officeDocument/2006/relationships/slide" Target="slides/slide5.xml" /><Relationship Id="rId19" Type="http://schemas.openxmlformats.org/officeDocument/2006/relationships/slide" Target="slides/slide14.xml" /><Relationship Id="rId31" Type="http://schemas.openxmlformats.org/officeDocument/2006/relationships/slide" Target="slides/slide26.xml" /><Relationship Id="rId44" Type="http://schemas.openxmlformats.org/officeDocument/2006/relationships/slide" Target="slides/slide39.xml" /><Relationship Id="rId52" Type="http://schemas.openxmlformats.org/officeDocument/2006/relationships/slide" Target="slides/slide47.xml" /><Relationship Id="rId60" Type="http://schemas.openxmlformats.org/officeDocument/2006/relationships/slide" Target="slides/slide55.xml" /><Relationship Id="rId65" Type="http://schemas.openxmlformats.org/officeDocument/2006/relationships/slide" Target="slides/slide60.xml" /><Relationship Id="rId73" Type="http://schemas.openxmlformats.org/officeDocument/2006/relationships/tableStyles" Target="tableStyle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4.xml" /><Relationship Id="rId14" Type="http://schemas.openxmlformats.org/officeDocument/2006/relationships/slide" Target="slides/slide9.xml" /><Relationship Id="rId22" Type="http://schemas.openxmlformats.org/officeDocument/2006/relationships/slide" Target="slides/slide17.xml" /><Relationship Id="rId27" Type="http://schemas.openxmlformats.org/officeDocument/2006/relationships/slide" Target="slides/slide22.xml" /><Relationship Id="rId30" Type="http://schemas.openxmlformats.org/officeDocument/2006/relationships/slide" Target="slides/slide25.xml" /><Relationship Id="rId35" Type="http://schemas.openxmlformats.org/officeDocument/2006/relationships/slide" Target="slides/slide30.xml" /><Relationship Id="rId43" Type="http://schemas.openxmlformats.org/officeDocument/2006/relationships/slide" Target="slides/slide38.xml" /><Relationship Id="rId48" Type="http://schemas.openxmlformats.org/officeDocument/2006/relationships/slide" Target="slides/slide43.xml" /><Relationship Id="rId56" Type="http://schemas.openxmlformats.org/officeDocument/2006/relationships/slide" Target="slides/slide51.xml" /><Relationship Id="rId64" Type="http://schemas.openxmlformats.org/officeDocument/2006/relationships/slide" Target="slides/slide59.xml" /><Relationship Id="rId69" Type="http://schemas.openxmlformats.org/officeDocument/2006/relationships/commentAuthors" Target="commentAuthors.xml" /><Relationship Id="rId8" Type="http://schemas.openxmlformats.org/officeDocument/2006/relationships/slide" Target="slides/slide3.xml" /><Relationship Id="rId51" Type="http://schemas.openxmlformats.org/officeDocument/2006/relationships/slide" Target="slides/slide46.xml" /><Relationship Id="rId72" Type="http://schemas.openxmlformats.org/officeDocument/2006/relationships/theme" Target="theme/theme1.xml" /><Relationship Id="rId3" Type="http://schemas.openxmlformats.org/officeDocument/2006/relationships/customXml" Target="../customXml/item3.xml" /><Relationship Id="rId12" Type="http://schemas.openxmlformats.org/officeDocument/2006/relationships/slide" Target="slides/slide7.xml" /><Relationship Id="rId17" Type="http://schemas.openxmlformats.org/officeDocument/2006/relationships/slide" Target="slides/slide12.xml" /><Relationship Id="rId25" Type="http://schemas.openxmlformats.org/officeDocument/2006/relationships/slide" Target="slides/slide20.xml" /><Relationship Id="rId33" Type="http://schemas.openxmlformats.org/officeDocument/2006/relationships/slide" Target="slides/slide28.xml" /><Relationship Id="rId38" Type="http://schemas.openxmlformats.org/officeDocument/2006/relationships/slide" Target="slides/slide33.xml" /><Relationship Id="rId46" Type="http://schemas.openxmlformats.org/officeDocument/2006/relationships/slide" Target="slides/slide41.xml" /><Relationship Id="rId59" Type="http://schemas.openxmlformats.org/officeDocument/2006/relationships/slide" Target="slides/slide54.xml" /><Relationship Id="rId67" Type="http://schemas.openxmlformats.org/officeDocument/2006/relationships/slide" Target="slides/slide62.xml" /><Relationship Id="rId20" Type="http://schemas.openxmlformats.org/officeDocument/2006/relationships/slide" Target="slides/slide15.xml" /><Relationship Id="rId41" Type="http://schemas.openxmlformats.org/officeDocument/2006/relationships/slide" Target="slides/slide36.xml" /><Relationship Id="rId54" Type="http://schemas.openxmlformats.org/officeDocument/2006/relationships/slide" Target="slides/slide49.xml" /><Relationship Id="rId62" Type="http://schemas.openxmlformats.org/officeDocument/2006/relationships/slide" Target="slides/slide57.xml" /><Relationship Id="rId70" Type="http://schemas.openxmlformats.org/officeDocument/2006/relationships/presProps" Target="presProps.xml" /><Relationship Id="rId75" Type="http://schemas.microsoft.com/office/2015/10/relationships/revisionInfo" Target="revisionInfo.xml" /><Relationship Id="rId1" Type="http://schemas.openxmlformats.org/officeDocument/2006/relationships/customXml" Target="../customXml/item1.xml" /><Relationship Id="rId6" Type="http://schemas.openxmlformats.org/officeDocument/2006/relationships/slide" Target="slides/slide1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ny Hoogendorp" userId="590ee56e-5c78-4ee5-a243-d55fd7c22576" providerId="ADAL" clId="{C169865F-26CF-4336-BC3B-F99CBEA76A2B}"/>
    <pc:docChg chg="custSel modSld">
      <pc:chgData name="Donny Hoogendorp" userId="590ee56e-5c78-4ee5-a243-d55fd7c22576" providerId="ADAL" clId="{C169865F-26CF-4336-BC3B-F99CBEA76A2B}" dt="2022-11-16T20:09:08.281" v="16" actId="20577"/>
      <pc:docMkLst>
        <pc:docMk/>
      </pc:docMkLst>
      <pc:sldChg chg="addSp modSp mod">
        <pc:chgData name="Donny Hoogendorp" userId="590ee56e-5c78-4ee5-a243-d55fd7c22576" providerId="ADAL" clId="{C169865F-26CF-4336-BC3B-F99CBEA76A2B}" dt="2022-11-16T20:09:08.281" v="16" actId="20577"/>
        <pc:sldMkLst>
          <pc:docMk/>
          <pc:sldMk cId="875750070" sldId="432"/>
        </pc:sldMkLst>
        <pc:spChg chg="add mod">
          <ac:chgData name="Donny Hoogendorp" userId="590ee56e-5c78-4ee5-a243-d55fd7c22576" providerId="ADAL" clId="{C169865F-26CF-4336-BC3B-F99CBEA76A2B}" dt="2022-11-16T20:09:08.281" v="16" actId="20577"/>
          <ac:spMkLst>
            <pc:docMk/>
            <pc:sldMk cId="875750070" sldId="432"/>
            <ac:spMk id="3" creationId="{70A5297B-30DA-917D-C3A1-82D9F1E43A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9D608-7C9D-486D-8393-8A8C35343A83}" type="datetimeFigureOut">
              <a:rPr lang="nl-NL" smtClean="0"/>
              <a:t>17-11-2022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6593E-7364-4208-BCBA-97F69931B0C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7296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 /><Relationship Id="rId1" Type="http://schemas.openxmlformats.org/officeDocument/2006/relationships/notesMaster" Target="../notesMasters/notesMaster1.xml" 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 /><Relationship Id="rId1" Type="http://schemas.openxmlformats.org/officeDocument/2006/relationships/notesMaster" Target="../notesMasters/notesMaster1.xml" 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 /><Relationship Id="rId1" Type="http://schemas.openxmlformats.org/officeDocument/2006/relationships/notesMaster" Target="../notesMasters/notesMaster1.xml" 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 /><Relationship Id="rId1" Type="http://schemas.openxmlformats.org/officeDocument/2006/relationships/notesMaster" Target="../notesMasters/notesMaster1.xml" 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 /><Relationship Id="rId1" Type="http://schemas.openxmlformats.org/officeDocument/2006/relationships/notesMaster" Target="../notesMasters/notesMaster1.xml" 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 /><Relationship Id="rId1" Type="http://schemas.openxmlformats.org/officeDocument/2006/relationships/notesMaster" Target="../notesMasters/notesMaster1.xml" 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 /><Relationship Id="rId1" Type="http://schemas.openxmlformats.org/officeDocument/2006/relationships/notesMaster" Target="../notesMasters/notesMaster1.xml" 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 /><Relationship Id="rId1" Type="http://schemas.openxmlformats.org/officeDocument/2006/relationships/notesMaster" Target="../notesMasters/notesMaster1.xml" 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 /><Relationship Id="rId1" Type="http://schemas.openxmlformats.org/officeDocument/2006/relationships/notesMaster" Target="../notesMasters/notesMaster1.xml" 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 /><Relationship Id="rId1" Type="http://schemas.openxmlformats.org/officeDocument/2006/relationships/notesMaster" Target="../notesMasters/notesMaster1.xml" 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 /><Relationship Id="rId1" Type="http://schemas.openxmlformats.org/officeDocument/2006/relationships/notesMaster" Target="../notesMasters/notesMaster1.xml" 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 /><Relationship Id="rId1" Type="http://schemas.openxmlformats.org/officeDocument/2006/relationships/notesMaster" Target="../notesMasters/notesMaster1.xml" 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 /><Relationship Id="rId1" Type="http://schemas.openxmlformats.org/officeDocument/2006/relationships/notesMaster" Target="../notesMasters/notesMaster1.xml" 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 /><Relationship Id="rId1" Type="http://schemas.openxmlformats.org/officeDocument/2006/relationships/notesMaster" Target="../notesMasters/notesMaster1.xml" 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 /><Relationship Id="rId1" Type="http://schemas.openxmlformats.org/officeDocument/2006/relationships/notesMaster" Target="../notesMasters/notesMaster1.xml" 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 /><Relationship Id="rId1" Type="http://schemas.openxmlformats.org/officeDocument/2006/relationships/notesMaster" Target="../notesMasters/notesMaster1.xml" 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 /><Relationship Id="rId1" Type="http://schemas.openxmlformats.org/officeDocument/2006/relationships/notesMaster" Target="../notesMasters/notesMaster1.xml" 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 /><Relationship Id="rId1" Type="http://schemas.openxmlformats.org/officeDocument/2006/relationships/notesMaster" Target="../notesMasters/notesMaster1.xml" 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 /><Relationship Id="rId1" Type="http://schemas.openxmlformats.org/officeDocument/2006/relationships/notesMaster" Target="../notesMasters/notesMaster1.xml" 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 /><Relationship Id="rId1" Type="http://schemas.openxmlformats.org/officeDocument/2006/relationships/notesMaster" Target="../notesMasters/notesMaster1.xml" 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 /><Relationship Id="rId1" Type="http://schemas.openxmlformats.org/officeDocument/2006/relationships/notesMaster" Target="../notesMasters/notesMaster1.xml" 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 /><Relationship Id="rId1" Type="http://schemas.openxmlformats.org/officeDocument/2006/relationships/notesMaster" Target="../notesMasters/notesMaster1.xml" 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 /><Relationship Id="rId1" Type="http://schemas.openxmlformats.org/officeDocument/2006/relationships/notesMaster" Target="../notesMasters/notesMaster1.xml" 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 /><Relationship Id="rId1" Type="http://schemas.openxmlformats.org/officeDocument/2006/relationships/notesMaster" Target="../notesMasters/notesMaster1.xml" 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 /><Relationship Id="rId1" Type="http://schemas.openxmlformats.org/officeDocument/2006/relationships/notesMaster" Target="../notesMasters/notesMaster1.xml" 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8290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7568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1448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3573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6369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23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256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8331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3257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24241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3907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73039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3824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81263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14558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29265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05943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16854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78348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27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83907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28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89147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29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3519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54633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30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27750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31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04872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32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30146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33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23464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34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78917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35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39822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36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11652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37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24443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38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29372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39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9241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85970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40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01180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41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18835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42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49136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43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019355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44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45504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45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79031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46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63812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47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78726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48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400257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49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7657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3104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50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000093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51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624015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52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774474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53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401944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54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229238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55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487580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56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051716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57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027461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58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504100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59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6215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231109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60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86382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61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167597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62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7489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8899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5443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9437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Relationship Id="rId5" Type="http://schemas.openxmlformats.org/officeDocument/2006/relationships/image" Target="../media/image4.svg" /><Relationship Id="rId4" Type="http://schemas.openxmlformats.org/officeDocument/2006/relationships/image" Target="../media/image3.png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5.svg" 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6.png" 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5.svg" 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6.png" 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 /><Relationship Id="rId3" Type="http://schemas.microsoft.com/office/2007/relationships/hdphoto" Target="../media/hdphoto2.wdp" /><Relationship Id="rId7" Type="http://schemas.openxmlformats.org/officeDocument/2006/relationships/image" Target="../media/image9.sv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8.png" /><Relationship Id="rId5" Type="http://schemas.openxmlformats.org/officeDocument/2006/relationships/image" Target="../media/image6.png" /><Relationship Id="rId4" Type="http://schemas.openxmlformats.org/officeDocument/2006/relationships/image" Target="../media/image7.png" 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4.svg" /><Relationship Id="rId5" Type="http://schemas.openxmlformats.org/officeDocument/2006/relationships/image" Target="../media/image3.png" /><Relationship Id="rId4" Type="http://schemas.openxmlformats.org/officeDocument/2006/relationships/image" Target="../media/image6.png" 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Relationship Id="rId5" Type="http://schemas.openxmlformats.org/officeDocument/2006/relationships/image" Target="../media/image4.svg" /><Relationship Id="rId4" Type="http://schemas.openxmlformats.org/officeDocument/2006/relationships/image" Target="../media/image3.png" 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7" Type="http://schemas.openxmlformats.org/officeDocument/2006/relationships/image" Target="../media/image15.jpg" /><Relationship Id="rId2" Type="http://schemas.openxmlformats.org/officeDocument/2006/relationships/image" Target="../media/image10.jpg" /><Relationship Id="rId1" Type="http://schemas.openxmlformats.org/officeDocument/2006/relationships/slideMaster" Target="../slideMasters/slideMaster2.xml" /><Relationship Id="rId6" Type="http://schemas.openxmlformats.org/officeDocument/2006/relationships/image" Target="../media/image14.jpg" /><Relationship Id="rId5" Type="http://schemas.openxmlformats.org/officeDocument/2006/relationships/image" Target="../media/image13.jpg" /><Relationship Id="rId4" Type="http://schemas.openxmlformats.org/officeDocument/2006/relationships/image" Target="../media/image12.jpg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[#1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INSTRUCTIE">
            <a:extLst>
              <a:ext uri="{FF2B5EF4-FFF2-40B4-BE49-F238E27FC236}">
                <a16:creationId xmlns:a16="http://schemas.microsoft.com/office/drawing/2014/main" id="{7F7B6B59-B1D1-40CB-AC40-7A376CCA6C16}"/>
              </a:ext>
            </a:extLst>
          </p:cNvPr>
          <p:cNvGrpSpPr/>
          <p:nvPr userDrawn="1"/>
        </p:nvGrpSpPr>
        <p:grpSpPr>
          <a:xfrm>
            <a:off x="12377595" y="0"/>
            <a:ext cx="3693386" cy="5270646"/>
            <a:chOff x="-3786437" y="0"/>
            <a:chExt cx="3693386" cy="5270646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753D8C8-4636-4ECF-9760-6E415156AFE7}"/>
                </a:ext>
              </a:extLst>
            </p:cNvPr>
            <p:cNvSpPr/>
            <p:nvPr userDrawn="1"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B1050DCD-26DE-452E-A9F8-53F1BB6A6852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1A297DA0-17D2-478A-B89F-5B925C26E23A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30518C8F-D3AC-4BD1-BED4-5896ABAC0A15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afbeelding in te voegen </a:t>
              </a: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9C33FB37-82EE-40A3-A889-344A10AECC96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EC3F7FBD-00D2-4A9C-82E6-3485390A1876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Ovaal 43">
                <a:extLst>
                  <a:ext uri="{FF2B5EF4-FFF2-40B4-BE49-F238E27FC236}">
                    <a16:creationId xmlns:a16="http://schemas.microsoft.com/office/drawing/2014/main" id="{A8EC1944-7878-4927-B534-366C47B34654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Vrije vorm: vorm 44">
                <a:extLst>
                  <a:ext uri="{FF2B5EF4-FFF2-40B4-BE49-F238E27FC236}">
                    <a16:creationId xmlns:a16="http://schemas.microsoft.com/office/drawing/2014/main" id="{5F485E81-4198-4D42-9EB9-5E538DA0C0F1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Rechthoek: afgeronde hoeken 45">
                <a:extLst>
                  <a:ext uri="{FF2B5EF4-FFF2-40B4-BE49-F238E27FC236}">
                    <a16:creationId xmlns:a16="http://schemas.microsoft.com/office/drawing/2014/main" id="{C371332A-DF97-4EE1-83A6-8C29A9528FBB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7" name="Rechte verbindingslijn 46">
                <a:extLst>
                  <a:ext uri="{FF2B5EF4-FFF2-40B4-BE49-F238E27FC236}">
                    <a16:creationId xmlns:a16="http://schemas.microsoft.com/office/drawing/2014/main" id="{A5BEF62C-C61F-4695-8020-3DDE65992BC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8" name="Rechte verbindingslijn 47">
                <a:extLst>
                  <a:ext uri="{FF2B5EF4-FFF2-40B4-BE49-F238E27FC236}">
                    <a16:creationId xmlns:a16="http://schemas.microsoft.com/office/drawing/2014/main" id="{7B44F4DB-AF94-4DD0-A248-94A1C805D2FA}"/>
                  </a:ext>
                </a:extLst>
              </p:cNvPr>
              <p:cNvCxnSpPr>
                <a:cxnSpLocks/>
                <a:stCxn id="46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6FBEE35D-F606-4C5B-8546-751D7A80B86B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2228534-6C20-497D-A1C5-CBFD6905271B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49F34327-B505-41EC-B3A7-8010DE4C62F1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145C04D8-180B-41F1-9FD8-65F68D0F47CC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41" name="Rechte verbindingslijn 40">
                <a:extLst>
                  <a:ext uri="{FF2B5EF4-FFF2-40B4-BE49-F238E27FC236}">
                    <a16:creationId xmlns:a16="http://schemas.microsoft.com/office/drawing/2014/main" id="{65E05204-6DA7-4DFC-8AA7-8F4A8AFE01DF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2" name="Gelijkbenige driehoek 41">
                <a:extLst>
                  <a:ext uri="{FF2B5EF4-FFF2-40B4-BE49-F238E27FC236}">
                    <a16:creationId xmlns:a16="http://schemas.microsoft.com/office/drawing/2014/main" id="{C08189BB-D6F7-4052-A764-884182FD23E9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1505D1D-7F5C-45FF-A80D-1E24C52FE5D4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192D8A46-9F52-43AC-A796-BEB3B16235B9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F24B86DC-73D5-4D24-902B-66957D0D2428}"/>
                </a:ext>
              </a:extLst>
            </p:cNvPr>
            <p:cNvGrpSpPr/>
            <p:nvPr userDrawn="1"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24" name="Groep 23">
                <a:extLst>
                  <a:ext uri="{FF2B5EF4-FFF2-40B4-BE49-F238E27FC236}">
                    <a16:creationId xmlns:a16="http://schemas.microsoft.com/office/drawing/2014/main" id="{41701B2C-5658-4D8F-AD22-9C5612540900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27" name="Groep 26">
                  <a:extLst>
                    <a:ext uri="{FF2B5EF4-FFF2-40B4-BE49-F238E27FC236}">
                      <a16:creationId xmlns:a16="http://schemas.microsoft.com/office/drawing/2014/main" id="{98F56224-2760-4F3E-BE75-5887E404C4EB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34" name="Groep 33">
                    <a:extLst>
                      <a:ext uri="{FF2B5EF4-FFF2-40B4-BE49-F238E27FC236}">
                        <a16:creationId xmlns:a16="http://schemas.microsoft.com/office/drawing/2014/main" id="{7B09F5E1-C853-48D3-9194-55474FAD073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37" name="Rechthoek 36">
                      <a:extLst>
                        <a:ext uri="{FF2B5EF4-FFF2-40B4-BE49-F238E27FC236}">
                          <a16:creationId xmlns:a16="http://schemas.microsoft.com/office/drawing/2014/main" id="{FF061045-AE53-43F7-8E49-D8EC50A6214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8" name="Rechthoek 37">
                      <a:extLst>
                        <a:ext uri="{FF2B5EF4-FFF2-40B4-BE49-F238E27FC236}">
                          <a16:creationId xmlns:a16="http://schemas.microsoft.com/office/drawing/2014/main" id="{0AE2492D-AF75-4F65-A123-E676488918D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9" name="Ovaal 38">
                      <a:extLst>
                        <a:ext uri="{FF2B5EF4-FFF2-40B4-BE49-F238E27FC236}">
                          <a16:creationId xmlns:a16="http://schemas.microsoft.com/office/drawing/2014/main" id="{629257A4-9DA6-4EEC-B235-4C5180FB486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35" name="Afbeelding 34">
                    <a:extLst>
                      <a:ext uri="{FF2B5EF4-FFF2-40B4-BE49-F238E27FC236}">
                        <a16:creationId xmlns:a16="http://schemas.microsoft.com/office/drawing/2014/main" id="{3FDB3122-EA9B-461F-86B3-BE2C9160794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6" name="Afbeelding 35">
                    <a:extLst>
                      <a:ext uri="{FF2B5EF4-FFF2-40B4-BE49-F238E27FC236}">
                        <a16:creationId xmlns:a16="http://schemas.microsoft.com/office/drawing/2014/main" id="{AC145FD2-C33E-4F45-8239-A85A679FA35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8" name="Groep 27">
                  <a:extLst>
                    <a:ext uri="{FF2B5EF4-FFF2-40B4-BE49-F238E27FC236}">
                      <a16:creationId xmlns:a16="http://schemas.microsoft.com/office/drawing/2014/main" id="{6C7FD97A-F8D7-423D-93D8-066C4B8D0748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2" name="Rechthoek 31">
                    <a:extLst>
                      <a:ext uri="{FF2B5EF4-FFF2-40B4-BE49-F238E27FC236}">
                        <a16:creationId xmlns:a16="http://schemas.microsoft.com/office/drawing/2014/main" id="{B93D12B8-1CA3-4084-9847-DA0520D1507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3" name="Rechthoek 32">
                    <a:extLst>
                      <a:ext uri="{FF2B5EF4-FFF2-40B4-BE49-F238E27FC236}">
                        <a16:creationId xmlns:a16="http://schemas.microsoft.com/office/drawing/2014/main" id="{4E049F27-127C-486C-9DA0-325D073F774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9" name="Groep 28">
                  <a:extLst>
                    <a:ext uri="{FF2B5EF4-FFF2-40B4-BE49-F238E27FC236}">
                      <a16:creationId xmlns:a16="http://schemas.microsoft.com/office/drawing/2014/main" id="{83152049-7356-4A57-9C7A-D9DBA4258636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0" name="Rechthoek 29">
                    <a:extLst>
                      <a:ext uri="{FF2B5EF4-FFF2-40B4-BE49-F238E27FC236}">
                        <a16:creationId xmlns:a16="http://schemas.microsoft.com/office/drawing/2014/main" id="{E7D27B65-6727-40F4-AC9A-AE20210E5AE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1" name="Rechthoek 30">
                    <a:extLst>
                      <a:ext uri="{FF2B5EF4-FFF2-40B4-BE49-F238E27FC236}">
                        <a16:creationId xmlns:a16="http://schemas.microsoft.com/office/drawing/2014/main" id="{D91E9271-71B0-4DF0-94C7-4CC6A69A808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228928A2-647E-4D00-A002-2A2514213DC4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26" name="Gelijkbenige driehoek 25">
                <a:extLst>
                  <a:ext uri="{FF2B5EF4-FFF2-40B4-BE49-F238E27FC236}">
                    <a16:creationId xmlns:a16="http://schemas.microsoft.com/office/drawing/2014/main" id="{D7F9F384-50AA-44FB-8829-E6D60147C859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1" name="ICOON_info">
              <a:extLst>
                <a:ext uri="{FF2B5EF4-FFF2-40B4-BE49-F238E27FC236}">
                  <a16:creationId xmlns:a16="http://schemas.microsoft.com/office/drawing/2014/main" id="{79E38669-5BAD-46CA-82A4-2324C39A2F1B}"/>
                </a:ext>
              </a:extLst>
            </p:cNvPr>
            <p:cNvGrpSpPr/>
            <p:nvPr userDrawn="1"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22" name="Ovaal 21">
                <a:extLst>
                  <a:ext uri="{FF2B5EF4-FFF2-40B4-BE49-F238E27FC236}">
                    <a16:creationId xmlns:a16="http://schemas.microsoft.com/office/drawing/2014/main" id="{E2764277-1CD0-43D2-A87E-5F7B9110739C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Graphic 163" descr="Informatie">
                <a:extLst>
                  <a:ext uri="{FF2B5EF4-FFF2-40B4-BE49-F238E27FC236}">
                    <a16:creationId xmlns:a16="http://schemas.microsoft.com/office/drawing/2014/main" id="{A8EC4E5B-AEE9-423A-8381-ADA8E09ADA69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9" name="afbeelding">
            <a:extLst>
              <a:ext uri="{FF2B5EF4-FFF2-40B4-BE49-F238E27FC236}">
                <a16:creationId xmlns:a16="http://schemas.microsoft.com/office/drawing/2014/main" id="{272A089C-739D-47AD-9BF9-EDEE950D69C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38800" y="0"/>
            <a:ext cx="6553200" cy="6103938"/>
          </a:xfrm>
          <a:custGeom>
            <a:avLst/>
            <a:gdLst>
              <a:gd name="connsiteX0" fmla="*/ 0 w 6539345"/>
              <a:gd name="connsiteY0" fmla="*/ 0 h 6103938"/>
              <a:gd name="connsiteX1" fmla="*/ 6539345 w 6539345"/>
              <a:gd name="connsiteY1" fmla="*/ 0 h 6103938"/>
              <a:gd name="connsiteX2" fmla="*/ 6539345 w 6539345"/>
              <a:gd name="connsiteY2" fmla="*/ 6103938 h 6103938"/>
              <a:gd name="connsiteX3" fmla="*/ 0 w 6539345"/>
              <a:gd name="connsiteY3" fmla="*/ 6103938 h 6103938"/>
              <a:gd name="connsiteX4" fmla="*/ 0 w 6539345"/>
              <a:gd name="connsiteY4" fmla="*/ 0 h 6103938"/>
              <a:gd name="connsiteX0" fmla="*/ 13855 w 6553200"/>
              <a:gd name="connsiteY0" fmla="*/ 0 h 6103938"/>
              <a:gd name="connsiteX1" fmla="*/ 6553200 w 6553200"/>
              <a:gd name="connsiteY1" fmla="*/ 0 h 6103938"/>
              <a:gd name="connsiteX2" fmla="*/ 6553200 w 6553200"/>
              <a:gd name="connsiteY2" fmla="*/ 6103938 h 6103938"/>
              <a:gd name="connsiteX3" fmla="*/ 13855 w 6553200"/>
              <a:gd name="connsiteY3" fmla="*/ 6103938 h 6103938"/>
              <a:gd name="connsiteX4" fmla="*/ 0 w 6553200"/>
              <a:gd name="connsiteY4" fmla="*/ 5818909 h 6103938"/>
              <a:gd name="connsiteX5" fmla="*/ 13855 w 6553200"/>
              <a:gd name="connsiteY5" fmla="*/ 0 h 6103938"/>
              <a:gd name="connsiteX0" fmla="*/ 13855 w 6553200"/>
              <a:gd name="connsiteY0" fmla="*/ 0 h 6103938"/>
              <a:gd name="connsiteX1" fmla="*/ 6553200 w 6553200"/>
              <a:gd name="connsiteY1" fmla="*/ 0 h 6103938"/>
              <a:gd name="connsiteX2" fmla="*/ 6553200 w 6553200"/>
              <a:gd name="connsiteY2" fmla="*/ 6103938 h 6103938"/>
              <a:gd name="connsiteX3" fmla="*/ 0 w 6553200"/>
              <a:gd name="connsiteY3" fmla="*/ 5818909 h 6103938"/>
              <a:gd name="connsiteX4" fmla="*/ 13855 w 6553200"/>
              <a:gd name="connsiteY4" fmla="*/ 0 h 610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103938">
                <a:moveTo>
                  <a:pt x="13855" y="0"/>
                </a:moveTo>
                <a:lnTo>
                  <a:pt x="6553200" y="0"/>
                </a:lnTo>
                <a:lnTo>
                  <a:pt x="6553200" y="6103938"/>
                </a:lnTo>
                <a:lnTo>
                  <a:pt x="0" y="5818909"/>
                </a:lnTo>
                <a:cubicBezTo>
                  <a:pt x="4618" y="3879273"/>
                  <a:pt x="9237" y="1939636"/>
                  <a:pt x="1385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6" name="- INFO">
            <a:extLst>
              <a:ext uri="{FF2B5EF4-FFF2-40B4-BE49-F238E27FC236}">
                <a16:creationId xmlns:a16="http://schemas.microsoft.com/office/drawing/2014/main" id="{B10543DB-D9D8-47C4-865B-BE11B7029992}"/>
              </a:ext>
            </a:extLst>
          </p:cNvPr>
          <p:cNvSpPr txBox="1"/>
          <p:nvPr userDrawn="1"/>
        </p:nvSpPr>
        <p:spPr>
          <a:xfrm>
            <a:off x="0" y="-321991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none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Titel slide [#1]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D343BD9E-9AEB-4DF2-BA9D-F7BEF898D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1268413"/>
            <a:ext cx="4508068" cy="3927044"/>
          </a:xfrm>
        </p:spPr>
        <p:txBody>
          <a:bodyPr anchor="b" anchorCtr="0"/>
          <a:lstStyle>
            <a:lvl1pPr>
              <a:lnSpc>
                <a:spcPts val="54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van de </a:t>
            </a:r>
            <a:br>
              <a:rPr lang="nl-NL" dirty="0"/>
            </a:br>
            <a:r>
              <a:rPr lang="nl-NL" dirty="0"/>
              <a:t>presentatie</a:t>
            </a:r>
          </a:p>
        </p:txBody>
      </p:sp>
      <p:sp>
        <p:nvSpPr>
          <p:cNvPr id="3" name="datum">
            <a:extLst>
              <a:ext uri="{FF2B5EF4-FFF2-40B4-BE49-F238E27FC236}">
                <a16:creationId xmlns:a16="http://schemas.microsoft.com/office/drawing/2014/main" id="{8FD19076-3CE5-4982-8A93-A70D909C7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6" y="5586828"/>
            <a:ext cx="4508067" cy="198457"/>
          </a:xfrm>
        </p:spPr>
        <p:txBody>
          <a:bodyPr/>
          <a:lstStyle>
            <a:lvl1pPr algn="l">
              <a:defRPr sz="1400">
                <a:latin typeface="Arial Nova Light" panose="020B0304020202020204" pitchFamily="34" charset="0"/>
              </a:defRPr>
            </a:lvl1pPr>
          </a:lstStyle>
          <a:p>
            <a:fld id="{4C89DB8E-71F5-4C74-97C6-3D45A7D8A712}" type="datetime1">
              <a:rPr lang="nl-NL" smtClean="0">
                <a:latin typeface="Arial Nova Light" panose="020B0304020202020204" pitchFamily="34" charset="0"/>
              </a:rPr>
              <a:t>17-11-2022</a:t>
            </a:fld>
            <a:endParaRPr lang="nl-NL" dirty="0">
              <a:latin typeface="Arial Nova Light" panose="020B0304020202020204" pitchFamily="34" charset="0"/>
            </a:endParaRPr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67160752-B037-4621-B346-3981C0E840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5337183"/>
            <a:ext cx="4508067" cy="198457"/>
          </a:xfrm>
        </p:spPr>
        <p:txBody>
          <a:bodyPr>
            <a:normAutofit/>
          </a:bodyPr>
          <a:lstStyle>
            <a:lvl1pPr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buNone/>
              <a:defRPr sz="1400" b="0">
                <a:solidFill>
                  <a:schemeClr val="tx1"/>
                </a:solidFill>
              </a:defRPr>
            </a:lvl2pPr>
            <a:lvl3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3pPr>
            <a:lvl4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4pPr>
            <a:lvl5pPr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5pPr>
            <a:lvl6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dirty="0"/>
              <a:t>Subtitel of naam spreker</a:t>
            </a:r>
          </a:p>
        </p:txBody>
      </p:sp>
    </p:spTree>
    <p:extLst>
      <p:ext uri="{BB962C8B-B14F-4D97-AF65-F5344CB8AC3E}">
        <p14:creationId xmlns:p14="http://schemas.microsoft.com/office/powerpoint/2010/main" val="136551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3" grpId="0"/>
      <p:bldP spid="1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INSTRUCTIE">
            <a:extLst>
              <a:ext uri="{FF2B5EF4-FFF2-40B4-BE49-F238E27FC236}">
                <a16:creationId xmlns:a16="http://schemas.microsoft.com/office/drawing/2014/main" id="{3C98CF82-CB30-41D7-8F06-CECADB21D37D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18" name="Rechthoek 117">
              <a:extLst>
                <a:ext uri="{FF2B5EF4-FFF2-40B4-BE49-F238E27FC236}">
                  <a16:creationId xmlns:a16="http://schemas.microsoft.com/office/drawing/2014/main" id="{7D27B2B8-56C0-4B03-9408-A671F4A2EEBC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19" name="Ovaal 118">
              <a:extLst>
                <a:ext uri="{FF2B5EF4-FFF2-40B4-BE49-F238E27FC236}">
                  <a16:creationId xmlns:a16="http://schemas.microsoft.com/office/drawing/2014/main" id="{503005F9-5177-4D90-892B-AC984D2D3615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0" name="Rechthoek 119">
              <a:extLst>
                <a:ext uri="{FF2B5EF4-FFF2-40B4-BE49-F238E27FC236}">
                  <a16:creationId xmlns:a16="http://schemas.microsoft.com/office/drawing/2014/main" id="{C886C060-B199-4C18-AD37-9425D8C172FB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21" name="Ovaal 120">
              <a:extLst>
                <a:ext uri="{FF2B5EF4-FFF2-40B4-BE49-F238E27FC236}">
                  <a16:creationId xmlns:a16="http://schemas.microsoft.com/office/drawing/2014/main" id="{827F2C1B-1CBA-468B-BB17-24D0670C699D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2" name="Rechthoek 121">
              <a:extLst>
                <a:ext uri="{FF2B5EF4-FFF2-40B4-BE49-F238E27FC236}">
                  <a16:creationId xmlns:a16="http://schemas.microsoft.com/office/drawing/2014/main" id="{79135509-A8C3-40CC-BED3-4F8ED843E809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23" name="Rechthoek 122">
              <a:extLst>
                <a:ext uri="{FF2B5EF4-FFF2-40B4-BE49-F238E27FC236}">
                  <a16:creationId xmlns:a16="http://schemas.microsoft.com/office/drawing/2014/main" id="{D2504713-20AC-4FB8-8010-C854E560ABC4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24" name="Ovaal 123">
              <a:extLst>
                <a:ext uri="{FF2B5EF4-FFF2-40B4-BE49-F238E27FC236}">
                  <a16:creationId xmlns:a16="http://schemas.microsoft.com/office/drawing/2014/main" id="{138DE452-A361-48F7-A56F-BB741990665E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25" name="Rechthoek 124">
              <a:extLst>
                <a:ext uri="{FF2B5EF4-FFF2-40B4-BE49-F238E27FC236}">
                  <a16:creationId xmlns:a16="http://schemas.microsoft.com/office/drawing/2014/main" id="{BDA19B5C-BEA1-4113-B147-949D868DD925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126" name="Ovaal 125">
              <a:extLst>
                <a:ext uri="{FF2B5EF4-FFF2-40B4-BE49-F238E27FC236}">
                  <a16:creationId xmlns:a16="http://schemas.microsoft.com/office/drawing/2014/main" id="{7443837B-1EBB-4A48-BB44-1FFDFFBA5776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27" name="Rechthoek 126">
              <a:extLst>
                <a:ext uri="{FF2B5EF4-FFF2-40B4-BE49-F238E27FC236}">
                  <a16:creationId xmlns:a16="http://schemas.microsoft.com/office/drawing/2014/main" id="{82B70F3A-D568-44BF-BEF7-E919D733FBA8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(roze)</a:t>
              </a:r>
            </a:p>
          </p:txBody>
        </p:sp>
        <p:sp>
          <p:nvSpPr>
            <p:cNvPr id="128" name="Ovaal 127">
              <a:extLst>
                <a:ext uri="{FF2B5EF4-FFF2-40B4-BE49-F238E27FC236}">
                  <a16:creationId xmlns:a16="http://schemas.microsoft.com/office/drawing/2014/main" id="{D41AF04D-51FA-491A-A4B5-DF63AB486835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29" name="Rechthoek 128">
              <a:extLst>
                <a:ext uri="{FF2B5EF4-FFF2-40B4-BE49-F238E27FC236}">
                  <a16:creationId xmlns:a16="http://schemas.microsoft.com/office/drawing/2014/main" id="{03C6CBAB-CE3D-4586-B7AB-E4870989CF32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(zwart)</a:t>
              </a:r>
            </a:p>
          </p:txBody>
        </p:sp>
        <p:sp>
          <p:nvSpPr>
            <p:cNvPr id="130" name="Ovaal 129">
              <a:extLst>
                <a:ext uri="{FF2B5EF4-FFF2-40B4-BE49-F238E27FC236}">
                  <a16:creationId xmlns:a16="http://schemas.microsoft.com/office/drawing/2014/main" id="{84F23EC6-53F8-4E47-9B13-B8EA12538DD0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31" name="Rechthoek 130">
              <a:extLst>
                <a:ext uri="{FF2B5EF4-FFF2-40B4-BE49-F238E27FC236}">
                  <a16:creationId xmlns:a16="http://schemas.microsoft.com/office/drawing/2014/main" id="{B0CE2310-92C0-4BA3-81BB-CC93D9F777B4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32" name="Ovaal 131">
              <a:extLst>
                <a:ext uri="{FF2B5EF4-FFF2-40B4-BE49-F238E27FC236}">
                  <a16:creationId xmlns:a16="http://schemas.microsoft.com/office/drawing/2014/main" id="{8DFAF1B6-C945-436E-9DEC-80D2F7574126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33" name="Rechthoek 132">
              <a:extLst>
                <a:ext uri="{FF2B5EF4-FFF2-40B4-BE49-F238E27FC236}">
                  <a16:creationId xmlns:a16="http://schemas.microsoft.com/office/drawing/2014/main" id="{8422AE17-85C7-47EE-B4CC-AA5FCE199449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134" name="Ovaal 133">
              <a:extLst>
                <a:ext uri="{FF2B5EF4-FFF2-40B4-BE49-F238E27FC236}">
                  <a16:creationId xmlns:a16="http://schemas.microsoft.com/office/drawing/2014/main" id="{777E1CAC-76B7-4787-875D-D0C61EE604F8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35" name="Rechthoek 134">
              <a:extLst>
                <a:ext uri="{FF2B5EF4-FFF2-40B4-BE49-F238E27FC236}">
                  <a16:creationId xmlns:a16="http://schemas.microsoft.com/office/drawing/2014/main" id="{B54E7FDF-7F68-4152-973D-28C082D94951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1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*Bronvermelding</a:t>
              </a:r>
            </a:p>
          </p:txBody>
        </p:sp>
        <p:sp>
          <p:nvSpPr>
            <p:cNvPr id="136" name="Ovaal 135">
              <a:extLst>
                <a:ext uri="{FF2B5EF4-FFF2-40B4-BE49-F238E27FC236}">
                  <a16:creationId xmlns:a16="http://schemas.microsoft.com/office/drawing/2014/main" id="{E7C529D8-8C08-4329-AF11-A8826A50F696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37" name="Rechthoek 136">
              <a:extLst>
                <a:ext uri="{FF2B5EF4-FFF2-40B4-BE49-F238E27FC236}">
                  <a16:creationId xmlns:a16="http://schemas.microsoft.com/office/drawing/2014/main" id="{92BDA0E6-4437-4BF1-B441-0C7CF9774674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38" name="Rechthoek 137">
              <a:extLst>
                <a:ext uri="{FF2B5EF4-FFF2-40B4-BE49-F238E27FC236}">
                  <a16:creationId xmlns:a16="http://schemas.microsoft.com/office/drawing/2014/main" id="{F9324075-EC19-4D53-9DFE-0CEF5F73C63F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39" name="ICOON_info">
              <a:extLst>
                <a:ext uri="{FF2B5EF4-FFF2-40B4-BE49-F238E27FC236}">
                  <a16:creationId xmlns:a16="http://schemas.microsoft.com/office/drawing/2014/main" id="{D06AEAD3-9DD3-4F2D-A469-3C9303C56B52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181" name="Ovaal 180">
                <a:extLst>
                  <a:ext uri="{FF2B5EF4-FFF2-40B4-BE49-F238E27FC236}">
                    <a16:creationId xmlns:a16="http://schemas.microsoft.com/office/drawing/2014/main" id="{5F44EEFD-5402-42D3-BFE0-C81B9C8DEA3E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2" name="Graphic 163" descr="Informatie">
                <a:extLst>
                  <a:ext uri="{FF2B5EF4-FFF2-40B4-BE49-F238E27FC236}">
                    <a16:creationId xmlns:a16="http://schemas.microsoft.com/office/drawing/2014/main" id="{55C9B867-657E-435B-B678-8D835FEDF3AF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40" name="VOORBEELD">
              <a:extLst>
                <a:ext uri="{FF2B5EF4-FFF2-40B4-BE49-F238E27FC236}">
                  <a16:creationId xmlns:a16="http://schemas.microsoft.com/office/drawing/2014/main" id="{B6FDC7D7-9949-4904-949D-91CF90DCF028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754EC5FF-C705-4153-81D3-537B8C2B879D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42" name="Rechthoek 141">
                <a:extLst>
                  <a:ext uri="{FF2B5EF4-FFF2-40B4-BE49-F238E27FC236}">
                    <a16:creationId xmlns:a16="http://schemas.microsoft.com/office/drawing/2014/main" id="{69D30D3B-DA83-48DD-B59A-943AE93BAE6F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3" name="Groep 142">
                <a:extLst>
                  <a:ext uri="{FF2B5EF4-FFF2-40B4-BE49-F238E27FC236}">
                    <a16:creationId xmlns:a16="http://schemas.microsoft.com/office/drawing/2014/main" id="{99806853-35C2-4835-BFE2-80F930FF8C33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74" name="Groep 173">
                  <a:extLst>
                    <a:ext uri="{FF2B5EF4-FFF2-40B4-BE49-F238E27FC236}">
                      <a16:creationId xmlns:a16="http://schemas.microsoft.com/office/drawing/2014/main" id="{8003BA54-8F45-4241-B622-7B3B923176B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76" name="Rechte verbindingslijn 175">
                    <a:extLst>
                      <a:ext uri="{FF2B5EF4-FFF2-40B4-BE49-F238E27FC236}">
                        <a16:creationId xmlns:a16="http://schemas.microsoft.com/office/drawing/2014/main" id="{89DE4318-FEE9-43FB-8C3A-D94261C73E2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7" name="Rechte verbindingslijn 176">
                    <a:extLst>
                      <a:ext uri="{FF2B5EF4-FFF2-40B4-BE49-F238E27FC236}">
                        <a16:creationId xmlns:a16="http://schemas.microsoft.com/office/drawing/2014/main" id="{569E9580-F00A-446F-AEFE-C17E2E82BFB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8" name="Rechte verbindingslijn 177">
                    <a:extLst>
                      <a:ext uri="{FF2B5EF4-FFF2-40B4-BE49-F238E27FC236}">
                        <a16:creationId xmlns:a16="http://schemas.microsoft.com/office/drawing/2014/main" id="{260931C6-47F0-4320-8147-F4F6EFC96E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9" name="Rechte verbindingslijn 178">
                    <a:extLst>
                      <a:ext uri="{FF2B5EF4-FFF2-40B4-BE49-F238E27FC236}">
                        <a16:creationId xmlns:a16="http://schemas.microsoft.com/office/drawing/2014/main" id="{4CD48B58-9043-42F1-A8FF-EAA1353B6F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0" name="Rechte verbindingslijn 179">
                    <a:extLst>
                      <a:ext uri="{FF2B5EF4-FFF2-40B4-BE49-F238E27FC236}">
                        <a16:creationId xmlns:a16="http://schemas.microsoft.com/office/drawing/2014/main" id="{26A51187-A290-40EB-9CC9-6BB93DA8BFB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5" name="Pijl: rechts 174">
                  <a:extLst>
                    <a:ext uri="{FF2B5EF4-FFF2-40B4-BE49-F238E27FC236}">
                      <a16:creationId xmlns:a16="http://schemas.microsoft.com/office/drawing/2014/main" id="{B1BF67A5-D129-4D21-9123-71572661BDEE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4" name="Groep 143">
                <a:extLst>
                  <a:ext uri="{FF2B5EF4-FFF2-40B4-BE49-F238E27FC236}">
                    <a16:creationId xmlns:a16="http://schemas.microsoft.com/office/drawing/2014/main" id="{919950C3-29E7-46A3-84CF-5432BA16A7C5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67" name="Groep 166">
                  <a:extLst>
                    <a:ext uri="{FF2B5EF4-FFF2-40B4-BE49-F238E27FC236}">
                      <a16:creationId xmlns:a16="http://schemas.microsoft.com/office/drawing/2014/main" id="{9D648211-2B30-444B-832B-D8123A2C599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69" name="Rechte verbindingslijn 168">
                    <a:extLst>
                      <a:ext uri="{FF2B5EF4-FFF2-40B4-BE49-F238E27FC236}">
                        <a16:creationId xmlns:a16="http://schemas.microsoft.com/office/drawing/2014/main" id="{19E06D46-FA83-429C-BDB8-78CF364FAB7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0" name="Rechte verbindingslijn 169">
                    <a:extLst>
                      <a:ext uri="{FF2B5EF4-FFF2-40B4-BE49-F238E27FC236}">
                        <a16:creationId xmlns:a16="http://schemas.microsoft.com/office/drawing/2014/main" id="{550A5F0F-3799-45B9-B187-20ABB06CC0D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1" name="Rechte verbindingslijn 170">
                    <a:extLst>
                      <a:ext uri="{FF2B5EF4-FFF2-40B4-BE49-F238E27FC236}">
                        <a16:creationId xmlns:a16="http://schemas.microsoft.com/office/drawing/2014/main" id="{8B48A5A5-52DE-4D0E-97C9-238189310D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2" name="Rechte verbindingslijn 171">
                    <a:extLst>
                      <a:ext uri="{FF2B5EF4-FFF2-40B4-BE49-F238E27FC236}">
                        <a16:creationId xmlns:a16="http://schemas.microsoft.com/office/drawing/2014/main" id="{C199BB68-23A5-44A2-A7A2-E1252CB97A6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3" name="Rechte verbindingslijn 172">
                    <a:extLst>
                      <a:ext uri="{FF2B5EF4-FFF2-40B4-BE49-F238E27FC236}">
                        <a16:creationId xmlns:a16="http://schemas.microsoft.com/office/drawing/2014/main" id="{7E915BDF-30C2-409A-BECA-603A42DFF3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8" name="Pijl: rechts 167">
                  <a:extLst>
                    <a:ext uri="{FF2B5EF4-FFF2-40B4-BE49-F238E27FC236}">
                      <a16:creationId xmlns:a16="http://schemas.microsoft.com/office/drawing/2014/main" id="{D2CBB5AA-F89E-425F-8A61-20B4BED90B00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45" name="Rechte verbindingslijn 144">
                <a:extLst>
                  <a:ext uri="{FF2B5EF4-FFF2-40B4-BE49-F238E27FC236}">
                    <a16:creationId xmlns:a16="http://schemas.microsoft.com/office/drawing/2014/main" id="{F2CC1DB6-3ED3-4D58-8A1C-F08B2286537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46" name="Rechte verbindingslijn 145">
                <a:extLst>
                  <a:ext uri="{FF2B5EF4-FFF2-40B4-BE49-F238E27FC236}">
                    <a16:creationId xmlns:a16="http://schemas.microsoft.com/office/drawing/2014/main" id="{A0FBC48B-3887-43AB-9785-BAA7FEC8A4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47" name="Rechthoek 146">
                <a:extLst>
                  <a:ext uri="{FF2B5EF4-FFF2-40B4-BE49-F238E27FC236}">
                    <a16:creationId xmlns:a16="http://schemas.microsoft.com/office/drawing/2014/main" id="{9654578C-A9A5-45C7-BB86-324D5060EB0E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48" name="Rechthoek 147">
                <a:extLst>
                  <a:ext uri="{FF2B5EF4-FFF2-40B4-BE49-F238E27FC236}">
                    <a16:creationId xmlns:a16="http://schemas.microsoft.com/office/drawing/2014/main" id="{B258AB70-54D0-4E14-BF6B-FB62A4A3F75F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49" name="Groep 148">
                <a:extLst>
                  <a:ext uri="{FF2B5EF4-FFF2-40B4-BE49-F238E27FC236}">
                    <a16:creationId xmlns:a16="http://schemas.microsoft.com/office/drawing/2014/main" id="{33E17489-A6CE-4C62-AAB2-634D05C927C0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59" name="Rechthoek 158">
                  <a:extLst>
                    <a:ext uri="{FF2B5EF4-FFF2-40B4-BE49-F238E27FC236}">
                      <a16:creationId xmlns:a16="http://schemas.microsoft.com/office/drawing/2014/main" id="{9BFD2190-C75F-40C6-9D00-A3BE7C9F29AE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60" name="Groep 159">
                  <a:extLst>
                    <a:ext uri="{FF2B5EF4-FFF2-40B4-BE49-F238E27FC236}">
                      <a16:creationId xmlns:a16="http://schemas.microsoft.com/office/drawing/2014/main" id="{D9419423-98DB-4F15-87CF-0E7F0392AF4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62" name="Rechte verbindingslijn 161">
                    <a:extLst>
                      <a:ext uri="{FF2B5EF4-FFF2-40B4-BE49-F238E27FC236}">
                        <a16:creationId xmlns:a16="http://schemas.microsoft.com/office/drawing/2014/main" id="{68E5CBCF-DA41-4AE7-A6C2-72A9D95279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162">
                    <a:extLst>
                      <a:ext uri="{FF2B5EF4-FFF2-40B4-BE49-F238E27FC236}">
                        <a16:creationId xmlns:a16="http://schemas.microsoft.com/office/drawing/2014/main" id="{E613EE5B-2967-40F8-9CC8-32E82D7B8B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4" name="Rechte verbindingslijn 163">
                    <a:extLst>
                      <a:ext uri="{FF2B5EF4-FFF2-40B4-BE49-F238E27FC236}">
                        <a16:creationId xmlns:a16="http://schemas.microsoft.com/office/drawing/2014/main" id="{3323B1E4-FAA2-4ADF-AEEC-4948240FCCC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5" name="Rechte verbindingslijn 164">
                    <a:extLst>
                      <a:ext uri="{FF2B5EF4-FFF2-40B4-BE49-F238E27FC236}">
                        <a16:creationId xmlns:a16="http://schemas.microsoft.com/office/drawing/2014/main" id="{B735CF8E-05FD-4C55-B9DA-C2E889BA734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6" name="Rechte verbindingslijn 165">
                    <a:extLst>
                      <a:ext uri="{FF2B5EF4-FFF2-40B4-BE49-F238E27FC236}">
                        <a16:creationId xmlns:a16="http://schemas.microsoft.com/office/drawing/2014/main" id="{A6DCE485-A656-4DA9-827A-B8ADD80C398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1" name="Pijl: rechts 160">
                  <a:extLst>
                    <a:ext uri="{FF2B5EF4-FFF2-40B4-BE49-F238E27FC236}">
                      <a16:creationId xmlns:a16="http://schemas.microsoft.com/office/drawing/2014/main" id="{145EBD76-2742-44AC-8ECE-EF3BA2C8CF00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0" name="Groep 149">
                <a:extLst>
                  <a:ext uri="{FF2B5EF4-FFF2-40B4-BE49-F238E27FC236}">
                    <a16:creationId xmlns:a16="http://schemas.microsoft.com/office/drawing/2014/main" id="{D5CD1DD7-7D13-4229-B994-9FFF8B4C6D69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51" name="Rechthoek 150">
                  <a:extLst>
                    <a:ext uri="{FF2B5EF4-FFF2-40B4-BE49-F238E27FC236}">
                      <a16:creationId xmlns:a16="http://schemas.microsoft.com/office/drawing/2014/main" id="{567C0CF0-7439-453B-B9C8-38F8F96524AA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52" name="Groep 151">
                  <a:extLst>
                    <a:ext uri="{FF2B5EF4-FFF2-40B4-BE49-F238E27FC236}">
                      <a16:creationId xmlns:a16="http://schemas.microsoft.com/office/drawing/2014/main" id="{7150384A-53B4-4866-8C4D-E44E0A27B11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54" name="Rechte verbindingslijn 153">
                    <a:extLst>
                      <a:ext uri="{FF2B5EF4-FFF2-40B4-BE49-F238E27FC236}">
                        <a16:creationId xmlns:a16="http://schemas.microsoft.com/office/drawing/2014/main" id="{864C7800-0769-4EC9-B4A0-8D5B50B1E0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5" name="Rechte verbindingslijn 154">
                    <a:extLst>
                      <a:ext uri="{FF2B5EF4-FFF2-40B4-BE49-F238E27FC236}">
                        <a16:creationId xmlns:a16="http://schemas.microsoft.com/office/drawing/2014/main" id="{E7C18C43-BFAE-43EF-BD59-D6AFB5B244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6" name="Rechte verbindingslijn 155">
                    <a:extLst>
                      <a:ext uri="{FF2B5EF4-FFF2-40B4-BE49-F238E27FC236}">
                        <a16:creationId xmlns:a16="http://schemas.microsoft.com/office/drawing/2014/main" id="{E4B5CD87-794E-4549-9094-A22EB0798B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7" name="Rechte verbindingslijn 156">
                    <a:extLst>
                      <a:ext uri="{FF2B5EF4-FFF2-40B4-BE49-F238E27FC236}">
                        <a16:creationId xmlns:a16="http://schemas.microsoft.com/office/drawing/2014/main" id="{07F3488A-F36D-44AC-A63A-9DB390936F0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8" name="Rechte verbindingslijn 157">
                    <a:extLst>
                      <a:ext uri="{FF2B5EF4-FFF2-40B4-BE49-F238E27FC236}">
                        <a16:creationId xmlns:a16="http://schemas.microsoft.com/office/drawing/2014/main" id="{DC7E8CD4-02AA-40ED-8559-1DEFB2EA842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3" name="Pijl: rechts 152">
                  <a:extLst>
                    <a:ext uri="{FF2B5EF4-FFF2-40B4-BE49-F238E27FC236}">
                      <a16:creationId xmlns:a16="http://schemas.microsoft.com/office/drawing/2014/main" id="{69D7CFA0-C4FA-4795-A576-8D2530ECA11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77" name="INSTRUCTIE">
            <a:extLst>
              <a:ext uri="{FF2B5EF4-FFF2-40B4-BE49-F238E27FC236}">
                <a16:creationId xmlns:a16="http://schemas.microsoft.com/office/drawing/2014/main" id="{F5817B19-4BE7-4392-814A-7B0D4B89095E}"/>
              </a:ext>
            </a:extLst>
          </p:cNvPr>
          <p:cNvGrpSpPr/>
          <p:nvPr userDrawn="1"/>
        </p:nvGrpSpPr>
        <p:grpSpPr>
          <a:xfrm>
            <a:off x="12377595" y="0"/>
            <a:ext cx="3693386" cy="5270646"/>
            <a:chOff x="-3786437" y="0"/>
            <a:chExt cx="3693386" cy="5270646"/>
          </a:xfrm>
        </p:grpSpPr>
        <p:sp>
          <p:nvSpPr>
            <p:cNvPr id="78" name="Rechthoek 77">
              <a:extLst>
                <a:ext uri="{FF2B5EF4-FFF2-40B4-BE49-F238E27FC236}">
                  <a16:creationId xmlns:a16="http://schemas.microsoft.com/office/drawing/2014/main" id="{78B19367-9989-4AFF-BD4C-7B88940670EA}"/>
                </a:ext>
              </a:extLst>
            </p:cNvPr>
            <p:cNvSpPr/>
            <p:nvPr userDrawn="1"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sp>
          <p:nvSpPr>
            <p:cNvPr id="79" name="Rechthoek 78">
              <a:extLst>
                <a:ext uri="{FF2B5EF4-FFF2-40B4-BE49-F238E27FC236}">
                  <a16:creationId xmlns:a16="http://schemas.microsoft.com/office/drawing/2014/main" id="{CC5717B8-FD66-4A49-BADE-0D4DDB0C2B1F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80" name="Ovaal 79">
              <a:extLst>
                <a:ext uri="{FF2B5EF4-FFF2-40B4-BE49-F238E27FC236}">
                  <a16:creationId xmlns:a16="http://schemas.microsoft.com/office/drawing/2014/main" id="{0449D031-54FA-4DDA-891E-2B04D5EEECB4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1" name="Rechthoek 80">
              <a:extLst>
                <a:ext uri="{FF2B5EF4-FFF2-40B4-BE49-F238E27FC236}">
                  <a16:creationId xmlns:a16="http://schemas.microsoft.com/office/drawing/2014/main" id="{CC333F3E-540B-4D61-979E-1076DC720331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afbeelding in te voegen </a:t>
              </a: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2" name="Groep 81">
              <a:extLst>
                <a:ext uri="{FF2B5EF4-FFF2-40B4-BE49-F238E27FC236}">
                  <a16:creationId xmlns:a16="http://schemas.microsoft.com/office/drawing/2014/main" id="{80254B16-4C63-4CD8-A00E-4AE3CB905EDB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C00F17FD-90B8-477D-B0E4-699445BB2BAE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" name="Ovaal 111">
                <a:extLst>
                  <a:ext uri="{FF2B5EF4-FFF2-40B4-BE49-F238E27FC236}">
                    <a16:creationId xmlns:a16="http://schemas.microsoft.com/office/drawing/2014/main" id="{CBA83ABC-A1B4-4500-929F-70F7DD3A87E6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3" name="Vrije vorm: vorm 112">
                <a:extLst>
                  <a:ext uri="{FF2B5EF4-FFF2-40B4-BE49-F238E27FC236}">
                    <a16:creationId xmlns:a16="http://schemas.microsoft.com/office/drawing/2014/main" id="{64CB4DC9-D7D0-4426-B07F-C8CC12FB491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4" name="Rechthoek: afgeronde hoeken 113">
                <a:extLst>
                  <a:ext uri="{FF2B5EF4-FFF2-40B4-BE49-F238E27FC236}">
                    <a16:creationId xmlns:a16="http://schemas.microsoft.com/office/drawing/2014/main" id="{A719EB06-F727-43EA-930B-12FC49FBD9E3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65EB6681-7B67-4ACA-B1DE-EF041BDC88D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E7AB6B53-177B-44BF-ACCF-A6295F4B4CAC}"/>
                  </a:ext>
                </a:extLst>
              </p:cNvPr>
              <p:cNvCxnSpPr>
                <a:cxnSpLocks/>
                <a:stCxn id="11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BBBF9948-3F51-43C5-BC16-7912D17A6805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16849737-443C-4F72-9666-0572A5FC45D5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5" name="Groep 84">
              <a:extLst>
                <a:ext uri="{FF2B5EF4-FFF2-40B4-BE49-F238E27FC236}">
                  <a16:creationId xmlns:a16="http://schemas.microsoft.com/office/drawing/2014/main" id="{54DC328E-C244-49A9-9CCA-D1407AAFC147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08" name="Rechthoek 107">
                <a:extLst>
                  <a:ext uri="{FF2B5EF4-FFF2-40B4-BE49-F238E27FC236}">
                    <a16:creationId xmlns:a16="http://schemas.microsoft.com/office/drawing/2014/main" id="{B0DEBE16-660A-4B0C-BFF6-80A6C0D43F2A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09" name="Rechte verbindingslijn 108">
                <a:extLst>
                  <a:ext uri="{FF2B5EF4-FFF2-40B4-BE49-F238E27FC236}">
                    <a16:creationId xmlns:a16="http://schemas.microsoft.com/office/drawing/2014/main" id="{66F3B358-B754-47F8-BB6B-5B83B59F519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0" name="Gelijkbenige driehoek 109">
                <a:extLst>
                  <a:ext uri="{FF2B5EF4-FFF2-40B4-BE49-F238E27FC236}">
                    <a16:creationId xmlns:a16="http://schemas.microsoft.com/office/drawing/2014/main" id="{839209D9-A4A1-4A58-8373-D5D9EDB319D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EFA99046-1F9A-4177-BF0E-6E77D5652D75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D30BFB4D-5B61-4C89-A5EC-37D7C792E7AE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88" name="Groep 87">
              <a:extLst>
                <a:ext uri="{FF2B5EF4-FFF2-40B4-BE49-F238E27FC236}">
                  <a16:creationId xmlns:a16="http://schemas.microsoft.com/office/drawing/2014/main" id="{E9AA9528-6339-4880-B9F4-3F22AF7C7077}"/>
                </a:ext>
              </a:extLst>
            </p:cNvPr>
            <p:cNvGrpSpPr/>
            <p:nvPr userDrawn="1"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92" name="Groep 91">
                <a:extLst>
                  <a:ext uri="{FF2B5EF4-FFF2-40B4-BE49-F238E27FC236}">
                    <a16:creationId xmlns:a16="http://schemas.microsoft.com/office/drawing/2014/main" id="{0346AA9C-4CB5-402A-B0FD-6E905EE429E3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95" name="Groep 94">
                  <a:extLst>
                    <a:ext uri="{FF2B5EF4-FFF2-40B4-BE49-F238E27FC236}">
                      <a16:creationId xmlns:a16="http://schemas.microsoft.com/office/drawing/2014/main" id="{B039FB63-FBE7-4DB0-AA61-5F9F1E97A266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02" name="Groep 101">
                    <a:extLst>
                      <a:ext uri="{FF2B5EF4-FFF2-40B4-BE49-F238E27FC236}">
                        <a16:creationId xmlns:a16="http://schemas.microsoft.com/office/drawing/2014/main" id="{E2BE3A67-5D04-4B3A-B9BC-56F15C88D52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05" name="Rechthoek 104">
                      <a:extLst>
                        <a:ext uri="{FF2B5EF4-FFF2-40B4-BE49-F238E27FC236}">
                          <a16:creationId xmlns:a16="http://schemas.microsoft.com/office/drawing/2014/main" id="{DD741CC2-46EE-4E13-9FE4-D235E3A6F5F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06" name="Rechthoek 105">
                      <a:extLst>
                        <a:ext uri="{FF2B5EF4-FFF2-40B4-BE49-F238E27FC236}">
                          <a16:creationId xmlns:a16="http://schemas.microsoft.com/office/drawing/2014/main" id="{C2FD3128-B7D2-4B61-B19A-0E4BF430D1A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07" name="Ovaal 106">
                      <a:extLst>
                        <a:ext uri="{FF2B5EF4-FFF2-40B4-BE49-F238E27FC236}">
                          <a16:creationId xmlns:a16="http://schemas.microsoft.com/office/drawing/2014/main" id="{53524B0E-914E-43F5-87A2-D8E1FCFAA7C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03" name="Afbeelding 102">
                    <a:extLst>
                      <a:ext uri="{FF2B5EF4-FFF2-40B4-BE49-F238E27FC236}">
                        <a16:creationId xmlns:a16="http://schemas.microsoft.com/office/drawing/2014/main" id="{E15EAE16-8DFD-47D6-B279-0FA245A5507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04" name="Afbeelding 103">
                    <a:extLst>
                      <a:ext uri="{FF2B5EF4-FFF2-40B4-BE49-F238E27FC236}">
                        <a16:creationId xmlns:a16="http://schemas.microsoft.com/office/drawing/2014/main" id="{E683F289-A574-4464-B73B-A30307B2861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6" name="Groep 95">
                  <a:extLst>
                    <a:ext uri="{FF2B5EF4-FFF2-40B4-BE49-F238E27FC236}">
                      <a16:creationId xmlns:a16="http://schemas.microsoft.com/office/drawing/2014/main" id="{A0856AF0-A159-4CAB-B90D-C9FC50462BE7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0" name="Rechthoek 99">
                    <a:extLst>
                      <a:ext uri="{FF2B5EF4-FFF2-40B4-BE49-F238E27FC236}">
                        <a16:creationId xmlns:a16="http://schemas.microsoft.com/office/drawing/2014/main" id="{7AB3C8D5-7C58-47E6-B19A-7E6AADCBDD4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1" name="Rechthoek 100">
                    <a:extLst>
                      <a:ext uri="{FF2B5EF4-FFF2-40B4-BE49-F238E27FC236}">
                        <a16:creationId xmlns:a16="http://schemas.microsoft.com/office/drawing/2014/main" id="{8C898847-EC3B-467F-8CB1-A69CD686983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97" name="Groep 96">
                  <a:extLst>
                    <a:ext uri="{FF2B5EF4-FFF2-40B4-BE49-F238E27FC236}">
                      <a16:creationId xmlns:a16="http://schemas.microsoft.com/office/drawing/2014/main" id="{B80D8CE6-01BF-419D-B19B-7B44166AAEF8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98" name="Rechthoek 97">
                    <a:extLst>
                      <a:ext uri="{FF2B5EF4-FFF2-40B4-BE49-F238E27FC236}">
                        <a16:creationId xmlns:a16="http://schemas.microsoft.com/office/drawing/2014/main" id="{323FDB04-519B-4B0F-B7CB-493AF10AF7B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99" name="Rechthoek 98">
                    <a:extLst>
                      <a:ext uri="{FF2B5EF4-FFF2-40B4-BE49-F238E27FC236}">
                        <a16:creationId xmlns:a16="http://schemas.microsoft.com/office/drawing/2014/main" id="{2931FAE7-901D-46EF-A378-04D7FB25651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93" name="Rechthoek 92">
                <a:extLst>
                  <a:ext uri="{FF2B5EF4-FFF2-40B4-BE49-F238E27FC236}">
                    <a16:creationId xmlns:a16="http://schemas.microsoft.com/office/drawing/2014/main" id="{7E6191F7-A604-48A0-9C66-274901BEAB11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94" name="Gelijkbenige driehoek 93">
                <a:extLst>
                  <a:ext uri="{FF2B5EF4-FFF2-40B4-BE49-F238E27FC236}">
                    <a16:creationId xmlns:a16="http://schemas.microsoft.com/office/drawing/2014/main" id="{8FCAD9C9-E5C8-4E18-B77F-1AAD238A7372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9" name="ICOON_info">
              <a:extLst>
                <a:ext uri="{FF2B5EF4-FFF2-40B4-BE49-F238E27FC236}">
                  <a16:creationId xmlns:a16="http://schemas.microsoft.com/office/drawing/2014/main" id="{2E98B4FE-6E4E-4AE1-83FF-3D436895E1CC}"/>
                </a:ext>
              </a:extLst>
            </p:cNvPr>
            <p:cNvGrpSpPr/>
            <p:nvPr userDrawn="1"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90" name="Ovaal 89">
                <a:extLst>
                  <a:ext uri="{FF2B5EF4-FFF2-40B4-BE49-F238E27FC236}">
                    <a16:creationId xmlns:a16="http://schemas.microsoft.com/office/drawing/2014/main" id="{B45C6C99-04C6-4A0B-A3D8-126FF7FA0A08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" name="Graphic 163" descr="Informatie">
                <a:extLst>
                  <a:ext uri="{FF2B5EF4-FFF2-40B4-BE49-F238E27FC236}">
                    <a16:creationId xmlns:a16="http://schemas.microsoft.com/office/drawing/2014/main" id="{46A93663-2AEC-4F2A-B97E-639C58E352C6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9" name="afbeelding">
            <a:extLst>
              <a:ext uri="{FF2B5EF4-FFF2-40B4-BE49-F238E27FC236}">
                <a16:creationId xmlns:a16="http://schemas.microsoft.com/office/drawing/2014/main" id="{546F8749-CCF4-466C-B65B-08D5531250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73742" y="0"/>
            <a:ext cx="5818257" cy="6103938"/>
          </a:xfrm>
          <a:custGeom>
            <a:avLst/>
            <a:gdLst>
              <a:gd name="connsiteX0" fmla="*/ 0 w 6539345"/>
              <a:gd name="connsiteY0" fmla="*/ 0 h 6103938"/>
              <a:gd name="connsiteX1" fmla="*/ 6539345 w 6539345"/>
              <a:gd name="connsiteY1" fmla="*/ 0 h 6103938"/>
              <a:gd name="connsiteX2" fmla="*/ 6539345 w 6539345"/>
              <a:gd name="connsiteY2" fmla="*/ 6103938 h 6103938"/>
              <a:gd name="connsiteX3" fmla="*/ 0 w 6539345"/>
              <a:gd name="connsiteY3" fmla="*/ 6103938 h 6103938"/>
              <a:gd name="connsiteX4" fmla="*/ 0 w 6539345"/>
              <a:gd name="connsiteY4" fmla="*/ 0 h 6103938"/>
              <a:gd name="connsiteX0" fmla="*/ 13855 w 6553200"/>
              <a:gd name="connsiteY0" fmla="*/ 0 h 6103938"/>
              <a:gd name="connsiteX1" fmla="*/ 6553200 w 6553200"/>
              <a:gd name="connsiteY1" fmla="*/ 0 h 6103938"/>
              <a:gd name="connsiteX2" fmla="*/ 6553200 w 6553200"/>
              <a:gd name="connsiteY2" fmla="*/ 6103938 h 6103938"/>
              <a:gd name="connsiteX3" fmla="*/ 13855 w 6553200"/>
              <a:gd name="connsiteY3" fmla="*/ 6103938 h 6103938"/>
              <a:gd name="connsiteX4" fmla="*/ 0 w 6553200"/>
              <a:gd name="connsiteY4" fmla="*/ 5818909 h 6103938"/>
              <a:gd name="connsiteX5" fmla="*/ 13855 w 6553200"/>
              <a:gd name="connsiteY5" fmla="*/ 0 h 6103938"/>
              <a:gd name="connsiteX0" fmla="*/ 13855 w 6553200"/>
              <a:gd name="connsiteY0" fmla="*/ 0 h 6103938"/>
              <a:gd name="connsiteX1" fmla="*/ 6553200 w 6553200"/>
              <a:gd name="connsiteY1" fmla="*/ 0 h 6103938"/>
              <a:gd name="connsiteX2" fmla="*/ 6553200 w 6553200"/>
              <a:gd name="connsiteY2" fmla="*/ 6103938 h 6103938"/>
              <a:gd name="connsiteX3" fmla="*/ 0 w 6553200"/>
              <a:gd name="connsiteY3" fmla="*/ 5818909 h 6103938"/>
              <a:gd name="connsiteX4" fmla="*/ 13855 w 6553200"/>
              <a:gd name="connsiteY4" fmla="*/ 0 h 610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103938">
                <a:moveTo>
                  <a:pt x="13855" y="0"/>
                </a:moveTo>
                <a:lnTo>
                  <a:pt x="6553200" y="0"/>
                </a:lnTo>
                <a:lnTo>
                  <a:pt x="6553200" y="6103938"/>
                </a:lnTo>
                <a:lnTo>
                  <a:pt x="0" y="5818909"/>
                </a:lnTo>
                <a:cubicBezTo>
                  <a:pt x="4618" y="3879273"/>
                  <a:pt x="9237" y="1939636"/>
                  <a:pt x="1385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8" y="544768"/>
            <a:ext cx="5280602" cy="709102"/>
          </a:xfrm>
        </p:spPr>
        <p:txBody>
          <a:bodyPr/>
          <a:lstStyle/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90" y="1793875"/>
            <a:ext cx="5270567" cy="4310064"/>
          </a:xfrm>
        </p:spPr>
        <p:txBody>
          <a:bodyPr/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Subtitel (roze)</a:t>
            </a:r>
          </a:p>
          <a:p>
            <a:pPr lvl="4"/>
            <a:r>
              <a:rPr lang="nl-NL" dirty="0"/>
              <a:t>Subtitel (zwart)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Bullet</a:t>
            </a:r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E9B6E537-682E-4D63-8EED-768A643E57AC}"/>
              </a:ext>
            </a:extLst>
          </p:cNvPr>
          <p:cNvSpPr txBox="1"/>
          <p:nvPr userDrawn="1"/>
        </p:nvSpPr>
        <p:spPr>
          <a:xfrm>
            <a:off x="0" y="-321991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none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Beeld M</a:t>
            </a:r>
          </a:p>
        </p:txBody>
      </p:sp>
    </p:spTree>
    <p:extLst>
      <p:ext uri="{BB962C8B-B14F-4D97-AF65-F5344CB8AC3E}">
        <p14:creationId xmlns:p14="http://schemas.microsoft.com/office/powerpoint/2010/main" val="173237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lok + Tekst + Beeld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INSTRUCTIE">
            <a:extLst>
              <a:ext uri="{FF2B5EF4-FFF2-40B4-BE49-F238E27FC236}">
                <a16:creationId xmlns:a16="http://schemas.microsoft.com/office/drawing/2014/main" id="{58CFB5EC-7368-4697-869F-89DE12E04840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78" name="Rechthoek 77">
              <a:extLst>
                <a:ext uri="{FF2B5EF4-FFF2-40B4-BE49-F238E27FC236}">
                  <a16:creationId xmlns:a16="http://schemas.microsoft.com/office/drawing/2014/main" id="{93110B8E-63E0-4156-AD53-E138F43AD7CC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79" name="Ovaal 78">
              <a:extLst>
                <a:ext uri="{FF2B5EF4-FFF2-40B4-BE49-F238E27FC236}">
                  <a16:creationId xmlns:a16="http://schemas.microsoft.com/office/drawing/2014/main" id="{C9774223-AE60-4D55-A440-FC7814F6DB36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0" name="Rechthoek 79">
              <a:extLst>
                <a:ext uri="{FF2B5EF4-FFF2-40B4-BE49-F238E27FC236}">
                  <a16:creationId xmlns:a16="http://schemas.microsoft.com/office/drawing/2014/main" id="{3EAF9771-7541-4D1C-B5FE-A1EA76FB5D37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81" name="Ovaal 80">
              <a:extLst>
                <a:ext uri="{FF2B5EF4-FFF2-40B4-BE49-F238E27FC236}">
                  <a16:creationId xmlns:a16="http://schemas.microsoft.com/office/drawing/2014/main" id="{4D806FDA-0043-45C5-ACE5-3F60F42DA899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316CEE3C-D86A-46C3-8995-D5FC8293FCAA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BC53B8DE-F619-437A-90E6-B6C34508B38D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D4962B29-53A8-41E6-BAD5-632A8E167423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D280FE3E-3385-43B0-B989-A4432B8061DD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921286E1-9932-4638-B83E-9B5C664F2BFC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D3EFD029-63E6-4C94-81C9-7AD5F1BEC43F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(roze)</a:t>
              </a: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BD006A42-E473-4A6B-8964-CFA295629248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661CA5DD-309E-4C86-89FC-C4F52D828FDE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(zwart)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AC016E4B-053D-4BBD-8C9E-D07691EDF6DD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3A412B06-1A0D-4815-A715-696A7DFC4C2A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9CC448B7-37E2-4260-B1BA-F581E4B425FC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69BFA58B-042F-429C-98BD-E979C981D669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F3BB8C2E-4A9A-4507-9884-252620B0D62F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D378ABAD-0A84-426C-AD19-300E10CD3BC4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1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*Bronvermelding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9841EC31-140F-4C3F-81D4-39C363F6EC2A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5125C7BC-8ED5-405D-830F-5B4C184AD4DD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04CBFBA6-ADAE-4661-B4E1-BC85A52BAC0A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99" name="ICOON_info">
              <a:extLst>
                <a:ext uri="{FF2B5EF4-FFF2-40B4-BE49-F238E27FC236}">
                  <a16:creationId xmlns:a16="http://schemas.microsoft.com/office/drawing/2014/main" id="{CC2A7AB7-A2E8-4489-BC3E-EB06629838BD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141" name="Ovaal 140">
                <a:extLst>
                  <a:ext uri="{FF2B5EF4-FFF2-40B4-BE49-F238E27FC236}">
                    <a16:creationId xmlns:a16="http://schemas.microsoft.com/office/drawing/2014/main" id="{1FF3FCFC-97EE-473C-BF35-7DE2E9CA91A9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2" name="Graphic 163" descr="Informatie">
                <a:extLst>
                  <a:ext uri="{FF2B5EF4-FFF2-40B4-BE49-F238E27FC236}">
                    <a16:creationId xmlns:a16="http://schemas.microsoft.com/office/drawing/2014/main" id="{47298126-2088-423C-B50F-A2C1BF8104D8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0" name="VOORBEELD">
              <a:extLst>
                <a:ext uri="{FF2B5EF4-FFF2-40B4-BE49-F238E27FC236}">
                  <a16:creationId xmlns:a16="http://schemas.microsoft.com/office/drawing/2014/main" id="{F8769306-E542-4C6B-B5AD-8C383BA8FA8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E41831E5-55E6-4FA9-B81B-B52414B47F97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02" name="Rechthoek 101">
                <a:extLst>
                  <a:ext uri="{FF2B5EF4-FFF2-40B4-BE49-F238E27FC236}">
                    <a16:creationId xmlns:a16="http://schemas.microsoft.com/office/drawing/2014/main" id="{12BF80C0-BBD2-4CF9-965E-EFD0BF846588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03" name="Groep 102">
                <a:extLst>
                  <a:ext uri="{FF2B5EF4-FFF2-40B4-BE49-F238E27FC236}">
                    <a16:creationId xmlns:a16="http://schemas.microsoft.com/office/drawing/2014/main" id="{98200B30-0043-4208-A8C9-D84E6315015D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34" name="Groep 133">
                  <a:extLst>
                    <a:ext uri="{FF2B5EF4-FFF2-40B4-BE49-F238E27FC236}">
                      <a16:creationId xmlns:a16="http://schemas.microsoft.com/office/drawing/2014/main" id="{B93A825F-9EE6-4B3A-8D9F-D47E64A56A4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D1F41021-977E-4EB3-8E1C-1D4A8ACA4F5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7" name="Rechte verbindingslijn 136">
                    <a:extLst>
                      <a:ext uri="{FF2B5EF4-FFF2-40B4-BE49-F238E27FC236}">
                        <a16:creationId xmlns:a16="http://schemas.microsoft.com/office/drawing/2014/main" id="{64ED7758-9804-4C11-8ED3-88E48F946A5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8" name="Rechte verbindingslijn 137">
                    <a:extLst>
                      <a:ext uri="{FF2B5EF4-FFF2-40B4-BE49-F238E27FC236}">
                        <a16:creationId xmlns:a16="http://schemas.microsoft.com/office/drawing/2014/main" id="{F6DF6EC9-B5C4-4F0A-A859-F5A59125ABA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70C26DC5-0DC5-4541-A99B-7A5E869E72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DF8B26DB-6752-44DB-B1CA-50AD1011A6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5" name="Pijl: rechts 134">
                  <a:extLst>
                    <a:ext uri="{FF2B5EF4-FFF2-40B4-BE49-F238E27FC236}">
                      <a16:creationId xmlns:a16="http://schemas.microsoft.com/office/drawing/2014/main" id="{95096D84-F129-4E34-AD01-662B68E038B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4" name="Groep 103">
                <a:extLst>
                  <a:ext uri="{FF2B5EF4-FFF2-40B4-BE49-F238E27FC236}">
                    <a16:creationId xmlns:a16="http://schemas.microsoft.com/office/drawing/2014/main" id="{441E14EE-2247-4EE2-BD2B-95E9639BA3B9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27" name="Groep 126">
                  <a:extLst>
                    <a:ext uri="{FF2B5EF4-FFF2-40B4-BE49-F238E27FC236}">
                      <a16:creationId xmlns:a16="http://schemas.microsoft.com/office/drawing/2014/main" id="{943E3971-F0D8-4AD9-A868-B7F427B1C03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9" name="Rechte verbindingslijn 128">
                    <a:extLst>
                      <a:ext uri="{FF2B5EF4-FFF2-40B4-BE49-F238E27FC236}">
                        <a16:creationId xmlns:a16="http://schemas.microsoft.com/office/drawing/2014/main" id="{C8461829-5333-4FE9-9FE1-68B505B64FB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0" name="Rechte verbindingslijn 129">
                    <a:extLst>
                      <a:ext uri="{FF2B5EF4-FFF2-40B4-BE49-F238E27FC236}">
                        <a16:creationId xmlns:a16="http://schemas.microsoft.com/office/drawing/2014/main" id="{C252E9BC-8658-429E-BA3F-B3B988F22B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1" name="Rechte verbindingslijn 130">
                    <a:extLst>
                      <a:ext uri="{FF2B5EF4-FFF2-40B4-BE49-F238E27FC236}">
                        <a16:creationId xmlns:a16="http://schemas.microsoft.com/office/drawing/2014/main" id="{B41C292D-37F1-4B17-B734-991196D5A3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FD9F7EA7-1569-453F-AD93-64D4128E730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1E8DA2AD-58A5-478F-B140-3508C57F160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8" name="Pijl: rechts 127">
                  <a:extLst>
                    <a:ext uri="{FF2B5EF4-FFF2-40B4-BE49-F238E27FC236}">
                      <a16:creationId xmlns:a16="http://schemas.microsoft.com/office/drawing/2014/main" id="{E9BCF10B-A184-4D47-8A97-950667E2B0D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05" name="Rechte verbindingslijn 104">
                <a:extLst>
                  <a:ext uri="{FF2B5EF4-FFF2-40B4-BE49-F238E27FC236}">
                    <a16:creationId xmlns:a16="http://schemas.microsoft.com/office/drawing/2014/main" id="{059084C9-255F-4043-8BB6-2DDF75AC1A5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06" name="Rechte verbindingslijn 105">
                <a:extLst>
                  <a:ext uri="{FF2B5EF4-FFF2-40B4-BE49-F238E27FC236}">
                    <a16:creationId xmlns:a16="http://schemas.microsoft.com/office/drawing/2014/main" id="{F2AF0B7F-683C-4B3B-8C52-E1E0480FE89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07" name="Rechthoek 106">
                <a:extLst>
                  <a:ext uri="{FF2B5EF4-FFF2-40B4-BE49-F238E27FC236}">
                    <a16:creationId xmlns:a16="http://schemas.microsoft.com/office/drawing/2014/main" id="{B2D865C5-0811-4F4D-BCE2-D1A3A77BAE32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08" name="Rechthoek 107">
                <a:extLst>
                  <a:ext uri="{FF2B5EF4-FFF2-40B4-BE49-F238E27FC236}">
                    <a16:creationId xmlns:a16="http://schemas.microsoft.com/office/drawing/2014/main" id="{54B5F6A8-1600-4F20-9CFF-52C6D732F7C8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09" name="Groep 108">
                <a:extLst>
                  <a:ext uri="{FF2B5EF4-FFF2-40B4-BE49-F238E27FC236}">
                    <a16:creationId xmlns:a16="http://schemas.microsoft.com/office/drawing/2014/main" id="{4095023F-9826-4917-9432-336299AC1D11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19" name="Rechthoek 118">
                  <a:extLst>
                    <a:ext uri="{FF2B5EF4-FFF2-40B4-BE49-F238E27FC236}">
                      <a16:creationId xmlns:a16="http://schemas.microsoft.com/office/drawing/2014/main" id="{BE65F4AF-1EFB-4F89-9BA3-EB7AD34A65FE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0" name="Groep 119">
                  <a:extLst>
                    <a:ext uri="{FF2B5EF4-FFF2-40B4-BE49-F238E27FC236}">
                      <a16:creationId xmlns:a16="http://schemas.microsoft.com/office/drawing/2014/main" id="{9249B9E8-EED0-4B16-B360-4B85D94AE9A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22" name="Rechte verbindingslijn 121">
                    <a:extLst>
                      <a:ext uri="{FF2B5EF4-FFF2-40B4-BE49-F238E27FC236}">
                        <a16:creationId xmlns:a16="http://schemas.microsoft.com/office/drawing/2014/main" id="{0796ACFE-6F40-4A6E-85B0-B850D7A2D5D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3" name="Rechte verbindingslijn 122">
                    <a:extLst>
                      <a:ext uri="{FF2B5EF4-FFF2-40B4-BE49-F238E27FC236}">
                        <a16:creationId xmlns:a16="http://schemas.microsoft.com/office/drawing/2014/main" id="{C5918FA7-54C6-438F-95F5-5226C051FD2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CEF1269F-701F-42CE-8FC2-861116534B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44937E90-A243-44D0-AC8C-A7A34A64B11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3C8EF8B0-5505-4128-B46F-41364D7ED8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1" name="Pijl: rechts 120">
                  <a:extLst>
                    <a:ext uri="{FF2B5EF4-FFF2-40B4-BE49-F238E27FC236}">
                      <a16:creationId xmlns:a16="http://schemas.microsoft.com/office/drawing/2014/main" id="{F07EC7A4-2C0D-4FEE-B92D-7D24BAF09BE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0" name="Groep 109">
                <a:extLst>
                  <a:ext uri="{FF2B5EF4-FFF2-40B4-BE49-F238E27FC236}">
                    <a16:creationId xmlns:a16="http://schemas.microsoft.com/office/drawing/2014/main" id="{4754F5FB-7D23-44F3-8B10-BBAB68AE571D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11" name="Rechthoek 110">
                  <a:extLst>
                    <a:ext uri="{FF2B5EF4-FFF2-40B4-BE49-F238E27FC236}">
                      <a16:creationId xmlns:a16="http://schemas.microsoft.com/office/drawing/2014/main" id="{14F4B690-8A9A-455B-9BC8-76776892D2B0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12" name="Groep 111">
                  <a:extLst>
                    <a:ext uri="{FF2B5EF4-FFF2-40B4-BE49-F238E27FC236}">
                      <a16:creationId xmlns:a16="http://schemas.microsoft.com/office/drawing/2014/main" id="{0A8B38F8-9C3B-4E92-9EAA-1E410FCFCE5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4" name="Rechte verbindingslijn 113">
                    <a:extLst>
                      <a:ext uri="{FF2B5EF4-FFF2-40B4-BE49-F238E27FC236}">
                        <a16:creationId xmlns:a16="http://schemas.microsoft.com/office/drawing/2014/main" id="{16D68CEA-7AFD-44F3-9BBB-8AE0C673EE8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5" name="Rechte verbindingslijn 114">
                    <a:extLst>
                      <a:ext uri="{FF2B5EF4-FFF2-40B4-BE49-F238E27FC236}">
                        <a16:creationId xmlns:a16="http://schemas.microsoft.com/office/drawing/2014/main" id="{D8C483CB-5D07-48FB-9E28-7632A6C96C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6" name="Rechte verbindingslijn 115">
                    <a:extLst>
                      <a:ext uri="{FF2B5EF4-FFF2-40B4-BE49-F238E27FC236}">
                        <a16:creationId xmlns:a16="http://schemas.microsoft.com/office/drawing/2014/main" id="{B0DC1B94-B882-431E-AD56-2B70B59B422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7" name="Rechte verbindingslijn 116">
                    <a:extLst>
                      <a:ext uri="{FF2B5EF4-FFF2-40B4-BE49-F238E27FC236}">
                        <a16:creationId xmlns:a16="http://schemas.microsoft.com/office/drawing/2014/main" id="{9F537ADE-22D4-460A-9B31-1F3E10F71E2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8" name="Rechte verbindingslijn 117">
                    <a:extLst>
                      <a:ext uri="{FF2B5EF4-FFF2-40B4-BE49-F238E27FC236}">
                        <a16:creationId xmlns:a16="http://schemas.microsoft.com/office/drawing/2014/main" id="{29702545-6138-40F9-8B96-79D8B8E0854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3" name="Pijl: rechts 112">
                  <a:extLst>
                    <a:ext uri="{FF2B5EF4-FFF2-40B4-BE49-F238E27FC236}">
                      <a16:creationId xmlns:a16="http://schemas.microsoft.com/office/drawing/2014/main" id="{1B390F22-ED14-4BBC-BFFF-A48081FDBA9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9" name="Titel 8">
            <a:extLst>
              <a:ext uri="{FF2B5EF4-FFF2-40B4-BE49-F238E27FC236}">
                <a16:creationId xmlns:a16="http://schemas.microsoft.com/office/drawing/2014/main" id="{3B42EF8E-F072-4427-A784-E0FBEBFD5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699729" cy="1294843"/>
          </a:xfrm>
          <a:custGeom>
            <a:avLst/>
            <a:gdLst>
              <a:gd name="connsiteX0" fmla="*/ 0 w 3259016"/>
              <a:gd name="connsiteY0" fmla="*/ 0 h 1348154"/>
              <a:gd name="connsiteX1" fmla="*/ 3259016 w 3259016"/>
              <a:gd name="connsiteY1" fmla="*/ 0 h 1348154"/>
              <a:gd name="connsiteX2" fmla="*/ 3247292 w 3259016"/>
              <a:gd name="connsiteY2" fmla="*/ 1230923 h 1348154"/>
              <a:gd name="connsiteX3" fmla="*/ 0 w 3259016"/>
              <a:gd name="connsiteY3" fmla="*/ 1348154 h 1348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016" h="1348154">
                <a:moveTo>
                  <a:pt x="0" y="0"/>
                </a:moveTo>
                <a:lnTo>
                  <a:pt x="3259016" y="0"/>
                </a:lnTo>
                <a:lnTo>
                  <a:pt x="3247292" y="1230923"/>
                </a:lnTo>
                <a:lnTo>
                  <a:pt x="0" y="134815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none" lIns="540000" tIns="504000" rIns="720000" bIns="504000" anchor="t" anchorCtr="0">
            <a:spAutoFit/>
          </a:bodyPr>
          <a:lstStyle>
            <a:lvl1pPr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91" y="1793875"/>
            <a:ext cx="5270566" cy="4310064"/>
          </a:xfrm>
        </p:spPr>
        <p:txBody>
          <a:bodyPr/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Subtitel (roze)</a:t>
            </a:r>
          </a:p>
          <a:p>
            <a:pPr lvl="4"/>
            <a:r>
              <a:rPr lang="nl-NL" dirty="0"/>
              <a:t>Subtitel (zwart)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Bullet</a:t>
            </a:r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1AEB4AC2-3D2B-45A4-9CF9-8D96D0FEFB49}"/>
              </a:ext>
            </a:extLst>
          </p:cNvPr>
          <p:cNvSpPr txBox="1"/>
          <p:nvPr userDrawn="1"/>
        </p:nvSpPr>
        <p:spPr>
          <a:xfrm>
            <a:off x="0" y="-321991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none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Titelblok + Tekst + Beeld M</a:t>
            </a:r>
          </a:p>
        </p:txBody>
      </p:sp>
      <p:sp>
        <p:nvSpPr>
          <p:cNvPr id="77" name="afbeelding">
            <a:extLst>
              <a:ext uri="{FF2B5EF4-FFF2-40B4-BE49-F238E27FC236}">
                <a16:creationId xmlns:a16="http://schemas.microsoft.com/office/drawing/2014/main" id="{6A20BEA2-A274-4CE9-BF37-7B07BF75528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73742" y="0"/>
            <a:ext cx="5818257" cy="6103938"/>
          </a:xfrm>
          <a:custGeom>
            <a:avLst/>
            <a:gdLst>
              <a:gd name="connsiteX0" fmla="*/ 0 w 6539345"/>
              <a:gd name="connsiteY0" fmla="*/ 0 h 6103938"/>
              <a:gd name="connsiteX1" fmla="*/ 6539345 w 6539345"/>
              <a:gd name="connsiteY1" fmla="*/ 0 h 6103938"/>
              <a:gd name="connsiteX2" fmla="*/ 6539345 w 6539345"/>
              <a:gd name="connsiteY2" fmla="*/ 6103938 h 6103938"/>
              <a:gd name="connsiteX3" fmla="*/ 0 w 6539345"/>
              <a:gd name="connsiteY3" fmla="*/ 6103938 h 6103938"/>
              <a:gd name="connsiteX4" fmla="*/ 0 w 6539345"/>
              <a:gd name="connsiteY4" fmla="*/ 0 h 6103938"/>
              <a:gd name="connsiteX0" fmla="*/ 13855 w 6553200"/>
              <a:gd name="connsiteY0" fmla="*/ 0 h 6103938"/>
              <a:gd name="connsiteX1" fmla="*/ 6553200 w 6553200"/>
              <a:gd name="connsiteY1" fmla="*/ 0 h 6103938"/>
              <a:gd name="connsiteX2" fmla="*/ 6553200 w 6553200"/>
              <a:gd name="connsiteY2" fmla="*/ 6103938 h 6103938"/>
              <a:gd name="connsiteX3" fmla="*/ 13855 w 6553200"/>
              <a:gd name="connsiteY3" fmla="*/ 6103938 h 6103938"/>
              <a:gd name="connsiteX4" fmla="*/ 0 w 6553200"/>
              <a:gd name="connsiteY4" fmla="*/ 5818909 h 6103938"/>
              <a:gd name="connsiteX5" fmla="*/ 13855 w 6553200"/>
              <a:gd name="connsiteY5" fmla="*/ 0 h 6103938"/>
              <a:gd name="connsiteX0" fmla="*/ 13855 w 6553200"/>
              <a:gd name="connsiteY0" fmla="*/ 0 h 6103938"/>
              <a:gd name="connsiteX1" fmla="*/ 6553200 w 6553200"/>
              <a:gd name="connsiteY1" fmla="*/ 0 h 6103938"/>
              <a:gd name="connsiteX2" fmla="*/ 6553200 w 6553200"/>
              <a:gd name="connsiteY2" fmla="*/ 6103938 h 6103938"/>
              <a:gd name="connsiteX3" fmla="*/ 0 w 6553200"/>
              <a:gd name="connsiteY3" fmla="*/ 5818909 h 6103938"/>
              <a:gd name="connsiteX4" fmla="*/ 13855 w 6553200"/>
              <a:gd name="connsiteY4" fmla="*/ 0 h 610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103938">
                <a:moveTo>
                  <a:pt x="13855" y="0"/>
                </a:moveTo>
                <a:lnTo>
                  <a:pt x="6553200" y="0"/>
                </a:lnTo>
                <a:lnTo>
                  <a:pt x="6553200" y="6103938"/>
                </a:lnTo>
                <a:lnTo>
                  <a:pt x="0" y="5818909"/>
                </a:lnTo>
                <a:cubicBezTo>
                  <a:pt x="4618" y="3879273"/>
                  <a:pt x="9237" y="1939636"/>
                  <a:pt x="1385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grpSp>
        <p:nvGrpSpPr>
          <p:cNvPr id="143" name="INSTRUCTIE">
            <a:extLst>
              <a:ext uri="{FF2B5EF4-FFF2-40B4-BE49-F238E27FC236}">
                <a16:creationId xmlns:a16="http://schemas.microsoft.com/office/drawing/2014/main" id="{E7E31F78-2040-484A-8851-738089D50B13}"/>
              </a:ext>
            </a:extLst>
          </p:cNvPr>
          <p:cNvGrpSpPr/>
          <p:nvPr userDrawn="1"/>
        </p:nvGrpSpPr>
        <p:grpSpPr>
          <a:xfrm>
            <a:off x="12377595" y="0"/>
            <a:ext cx="3693386" cy="5270646"/>
            <a:chOff x="-3786437" y="0"/>
            <a:chExt cx="3693386" cy="5270646"/>
          </a:xfrm>
        </p:grpSpPr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66CE2F5C-0D19-4549-A584-1814FD57DBE6}"/>
                </a:ext>
              </a:extLst>
            </p:cNvPr>
            <p:cNvSpPr/>
            <p:nvPr userDrawn="1"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sp>
          <p:nvSpPr>
            <p:cNvPr id="145" name="Rechthoek 144">
              <a:extLst>
                <a:ext uri="{FF2B5EF4-FFF2-40B4-BE49-F238E27FC236}">
                  <a16:creationId xmlns:a16="http://schemas.microsoft.com/office/drawing/2014/main" id="{7B8AFB60-78C0-437F-B9E4-F83FB9291C43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46" name="Ovaal 145">
              <a:extLst>
                <a:ext uri="{FF2B5EF4-FFF2-40B4-BE49-F238E27FC236}">
                  <a16:creationId xmlns:a16="http://schemas.microsoft.com/office/drawing/2014/main" id="{B8BC29C6-F4B3-43E6-9C2A-AD73D18CE05B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17415DBA-F718-43AD-95CE-93EB2F00167C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afbeelding in te voegen </a:t>
              </a: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B867F0FF-C2D8-4C12-A1C8-C43B8918302C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177" name="Rechthoek 176">
                <a:extLst>
                  <a:ext uri="{FF2B5EF4-FFF2-40B4-BE49-F238E27FC236}">
                    <a16:creationId xmlns:a16="http://schemas.microsoft.com/office/drawing/2014/main" id="{34883335-485F-4708-9E51-A42448DDE958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8" name="Ovaal 177">
                <a:extLst>
                  <a:ext uri="{FF2B5EF4-FFF2-40B4-BE49-F238E27FC236}">
                    <a16:creationId xmlns:a16="http://schemas.microsoft.com/office/drawing/2014/main" id="{200CD4BB-2482-4F7D-BA83-C5F622116425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9" name="Vrije vorm: vorm 178">
                <a:extLst>
                  <a:ext uri="{FF2B5EF4-FFF2-40B4-BE49-F238E27FC236}">
                    <a16:creationId xmlns:a16="http://schemas.microsoft.com/office/drawing/2014/main" id="{DD4EE236-7D33-4FDC-BE88-9BD341E2C485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0" name="Rechthoek: afgeronde hoeken 179">
                <a:extLst>
                  <a:ext uri="{FF2B5EF4-FFF2-40B4-BE49-F238E27FC236}">
                    <a16:creationId xmlns:a16="http://schemas.microsoft.com/office/drawing/2014/main" id="{5E79B21C-B9A6-4EB6-A07C-1575942C9BDF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81" name="Rechte verbindingslijn 180">
                <a:extLst>
                  <a:ext uri="{FF2B5EF4-FFF2-40B4-BE49-F238E27FC236}">
                    <a16:creationId xmlns:a16="http://schemas.microsoft.com/office/drawing/2014/main" id="{405EEEE1-6F5A-4BB0-962A-102131D99E4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2" name="Rechte verbindingslijn 181">
                <a:extLst>
                  <a:ext uri="{FF2B5EF4-FFF2-40B4-BE49-F238E27FC236}">
                    <a16:creationId xmlns:a16="http://schemas.microsoft.com/office/drawing/2014/main" id="{BB4D2E87-1CCE-490E-B787-3FE09F0DB972}"/>
                  </a:ext>
                </a:extLst>
              </p:cNvPr>
              <p:cNvCxnSpPr>
                <a:cxnSpLocks/>
                <a:stCxn id="180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49" name="Ovaal 148">
              <a:extLst>
                <a:ext uri="{FF2B5EF4-FFF2-40B4-BE49-F238E27FC236}">
                  <a16:creationId xmlns:a16="http://schemas.microsoft.com/office/drawing/2014/main" id="{EAAE8839-57A5-4B00-8A25-73B8CA00D99E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89574BCA-CEE5-4075-A354-505B393DF982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51" name="Groep 150">
              <a:extLst>
                <a:ext uri="{FF2B5EF4-FFF2-40B4-BE49-F238E27FC236}">
                  <a16:creationId xmlns:a16="http://schemas.microsoft.com/office/drawing/2014/main" id="{FDE056DB-0981-4B14-925A-FCABDE34AB50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74" name="Rechthoek 173">
                <a:extLst>
                  <a:ext uri="{FF2B5EF4-FFF2-40B4-BE49-F238E27FC236}">
                    <a16:creationId xmlns:a16="http://schemas.microsoft.com/office/drawing/2014/main" id="{A18BB440-59DD-44EE-AC44-A327A56955D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75" name="Rechte verbindingslijn 174">
                <a:extLst>
                  <a:ext uri="{FF2B5EF4-FFF2-40B4-BE49-F238E27FC236}">
                    <a16:creationId xmlns:a16="http://schemas.microsoft.com/office/drawing/2014/main" id="{8AC4840D-1E93-4D99-B513-409644E483A0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76" name="Gelijkbenige driehoek 175">
                <a:extLst>
                  <a:ext uri="{FF2B5EF4-FFF2-40B4-BE49-F238E27FC236}">
                    <a16:creationId xmlns:a16="http://schemas.microsoft.com/office/drawing/2014/main" id="{25EF32C9-5588-4130-ADE0-283EEC752B9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BBF8066C-13DB-49B5-85A0-3C28EC4BA421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F02D2F62-4EF7-4A35-9852-5B191F023668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154" name="Groep 153">
              <a:extLst>
                <a:ext uri="{FF2B5EF4-FFF2-40B4-BE49-F238E27FC236}">
                  <a16:creationId xmlns:a16="http://schemas.microsoft.com/office/drawing/2014/main" id="{5044C9BA-32C3-4CCD-9BFB-7BFB7A78517C}"/>
                </a:ext>
              </a:extLst>
            </p:cNvPr>
            <p:cNvGrpSpPr/>
            <p:nvPr userDrawn="1"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158" name="Groep 157">
                <a:extLst>
                  <a:ext uri="{FF2B5EF4-FFF2-40B4-BE49-F238E27FC236}">
                    <a16:creationId xmlns:a16="http://schemas.microsoft.com/office/drawing/2014/main" id="{CDD7D965-3277-4FC9-A474-C1532DA3B615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61" name="Groep 160">
                  <a:extLst>
                    <a:ext uri="{FF2B5EF4-FFF2-40B4-BE49-F238E27FC236}">
                      <a16:creationId xmlns:a16="http://schemas.microsoft.com/office/drawing/2014/main" id="{7717C2A5-4B72-460F-A667-F7FC24D76F90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68" name="Groep 167">
                    <a:extLst>
                      <a:ext uri="{FF2B5EF4-FFF2-40B4-BE49-F238E27FC236}">
                        <a16:creationId xmlns:a16="http://schemas.microsoft.com/office/drawing/2014/main" id="{47FB106E-5146-45D7-9433-816E16047AB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71" name="Rechthoek 170">
                      <a:extLst>
                        <a:ext uri="{FF2B5EF4-FFF2-40B4-BE49-F238E27FC236}">
                          <a16:creationId xmlns:a16="http://schemas.microsoft.com/office/drawing/2014/main" id="{CB3D1FEC-BEB5-416B-9778-83D74BDC858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2" name="Rechthoek 171">
                      <a:extLst>
                        <a:ext uri="{FF2B5EF4-FFF2-40B4-BE49-F238E27FC236}">
                          <a16:creationId xmlns:a16="http://schemas.microsoft.com/office/drawing/2014/main" id="{6C6A0B91-4976-44B2-95F6-03917C9E179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3" name="Ovaal 172">
                      <a:extLst>
                        <a:ext uri="{FF2B5EF4-FFF2-40B4-BE49-F238E27FC236}">
                          <a16:creationId xmlns:a16="http://schemas.microsoft.com/office/drawing/2014/main" id="{89C26400-4F46-42B0-AF60-E01D56B9A3A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69" name="Afbeelding 168">
                    <a:extLst>
                      <a:ext uri="{FF2B5EF4-FFF2-40B4-BE49-F238E27FC236}">
                        <a16:creationId xmlns:a16="http://schemas.microsoft.com/office/drawing/2014/main" id="{E831C3E0-6078-45AB-993E-755613ACCEB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70" name="Afbeelding 169">
                    <a:extLst>
                      <a:ext uri="{FF2B5EF4-FFF2-40B4-BE49-F238E27FC236}">
                        <a16:creationId xmlns:a16="http://schemas.microsoft.com/office/drawing/2014/main" id="{B9068C94-7D3A-47E7-9F9D-42084D0CC6E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2" name="Groep 161">
                  <a:extLst>
                    <a:ext uri="{FF2B5EF4-FFF2-40B4-BE49-F238E27FC236}">
                      <a16:creationId xmlns:a16="http://schemas.microsoft.com/office/drawing/2014/main" id="{33DAC544-83F5-4D19-9856-A498B06A3646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6" name="Rechthoek 165">
                    <a:extLst>
                      <a:ext uri="{FF2B5EF4-FFF2-40B4-BE49-F238E27FC236}">
                        <a16:creationId xmlns:a16="http://schemas.microsoft.com/office/drawing/2014/main" id="{32A05FD3-FE27-4724-B558-EDA4D2EC64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7" name="Rechthoek 166">
                    <a:extLst>
                      <a:ext uri="{FF2B5EF4-FFF2-40B4-BE49-F238E27FC236}">
                        <a16:creationId xmlns:a16="http://schemas.microsoft.com/office/drawing/2014/main" id="{2C25BA64-A2FE-40CE-8658-5E937FA2F5E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63" name="Groep 162">
                  <a:extLst>
                    <a:ext uri="{FF2B5EF4-FFF2-40B4-BE49-F238E27FC236}">
                      <a16:creationId xmlns:a16="http://schemas.microsoft.com/office/drawing/2014/main" id="{2D3B53E3-8628-420B-82E1-94F4BA3BE3A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4" name="Rechthoek 163">
                    <a:extLst>
                      <a:ext uri="{FF2B5EF4-FFF2-40B4-BE49-F238E27FC236}">
                        <a16:creationId xmlns:a16="http://schemas.microsoft.com/office/drawing/2014/main" id="{8B643393-C964-4BE5-9ACB-16EA83E2C01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5" name="Rechthoek 164">
                    <a:extLst>
                      <a:ext uri="{FF2B5EF4-FFF2-40B4-BE49-F238E27FC236}">
                        <a16:creationId xmlns:a16="http://schemas.microsoft.com/office/drawing/2014/main" id="{C967CB07-0E97-44CB-A041-0BBC568EC47C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59" name="Rechthoek 158">
                <a:extLst>
                  <a:ext uri="{FF2B5EF4-FFF2-40B4-BE49-F238E27FC236}">
                    <a16:creationId xmlns:a16="http://schemas.microsoft.com/office/drawing/2014/main" id="{6276102F-39B8-404F-BADB-167B1CF58513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60" name="Gelijkbenige driehoek 159">
                <a:extLst>
                  <a:ext uri="{FF2B5EF4-FFF2-40B4-BE49-F238E27FC236}">
                    <a16:creationId xmlns:a16="http://schemas.microsoft.com/office/drawing/2014/main" id="{0D5C3962-14B9-460E-8341-EDC6092EEB55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55" name="ICOON_info">
              <a:extLst>
                <a:ext uri="{FF2B5EF4-FFF2-40B4-BE49-F238E27FC236}">
                  <a16:creationId xmlns:a16="http://schemas.microsoft.com/office/drawing/2014/main" id="{5508C78D-DAC6-4C6F-956A-A21FD0AA62F7}"/>
                </a:ext>
              </a:extLst>
            </p:cNvPr>
            <p:cNvGrpSpPr/>
            <p:nvPr userDrawn="1"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156" name="Ovaal 155">
                <a:extLst>
                  <a:ext uri="{FF2B5EF4-FFF2-40B4-BE49-F238E27FC236}">
                    <a16:creationId xmlns:a16="http://schemas.microsoft.com/office/drawing/2014/main" id="{C004ED91-FF5E-41FB-9370-66AD88F1689B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7" name="Graphic 163" descr="Informatie">
                <a:extLst>
                  <a:ext uri="{FF2B5EF4-FFF2-40B4-BE49-F238E27FC236}">
                    <a16:creationId xmlns:a16="http://schemas.microsoft.com/office/drawing/2014/main" id="{572A63D6-683D-4F6B-90AF-D633FA48F9E3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556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INSTRUCTIE">
            <a:extLst>
              <a:ext uri="{FF2B5EF4-FFF2-40B4-BE49-F238E27FC236}">
                <a16:creationId xmlns:a16="http://schemas.microsoft.com/office/drawing/2014/main" id="{B83DC196-AC7F-43E1-889A-44A45D2B091D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18" name="Rechthoek 117">
              <a:extLst>
                <a:ext uri="{FF2B5EF4-FFF2-40B4-BE49-F238E27FC236}">
                  <a16:creationId xmlns:a16="http://schemas.microsoft.com/office/drawing/2014/main" id="{2DD2F4F4-719F-4487-A7E8-8198C8ECDBED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19" name="Ovaal 118">
              <a:extLst>
                <a:ext uri="{FF2B5EF4-FFF2-40B4-BE49-F238E27FC236}">
                  <a16:creationId xmlns:a16="http://schemas.microsoft.com/office/drawing/2014/main" id="{DBD45D15-C157-456D-93E0-DADD697C3FCA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0" name="Rechthoek 119">
              <a:extLst>
                <a:ext uri="{FF2B5EF4-FFF2-40B4-BE49-F238E27FC236}">
                  <a16:creationId xmlns:a16="http://schemas.microsoft.com/office/drawing/2014/main" id="{72321B61-DC54-4BD0-95DB-C7A35B9342E5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21" name="Ovaal 120">
              <a:extLst>
                <a:ext uri="{FF2B5EF4-FFF2-40B4-BE49-F238E27FC236}">
                  <a16:creationId xmlns:a16="http://schemas.microsoft.com/office/drawing/2014/main" id="{A0CB666E-87CE-424E-BA52-CFE1644CDA4A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2" name="Rechthoek 121">
              <a:extLst>
                <a:ext uri="{FF2B5EF4-FFF2-40B4-BE49-F238E27FC236}">
                  <a16:creationId xmlns:a16="http://schemas.microsoft.com/office/drawing/2014/main" id="{68119B7E-ED74-419E-B1BE-E17395264C9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23" name="Rechthoek 122">
              <a:extLst>
                <a:ext uri="{FF2B5EF4-FFF2-40B4-BE49-F238E27FC236}">
                  <a16:creationId xmlns:a16="http://schemas.microsoft.com/office/drawing/2014/main" id="{92D7E25C-C902-48BE-B33D-889C4FC12FB3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24" name="Ovaal 123">
              <a:extLst>
                <a:ext uri="{FF2B5EF4-FFF2-40B4-BE49-F238E27FC236}">
                  <a16:creationId xmlns:a16="http://schemas.microsoft.com/office/drawing/2014/main" id="{6174F8B8-F10C-49DF-92F7-BB2C9CA235DB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25" name="Rechthoek 124">
              <a:extLst>
                <a:ext uri="{FF2B5EF4-FFF2-40B4-BE49-F238E27FC236}">
                  <a16:creationId xmlns:a16="http://schemas.microsoft.com/office/drawing/2014/main" id="{2AC7DD60-3A7D-4955-8A65-3993CCD407BD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126" name="Ovaal 125">
              <a:extLst>
                <a:ext uri="{FF2B5EF4-FFF2-40B4-BE49-F238E27FC236}">
                  <a16:creationId xmlns:a16="http://schemas.microsoft.com/office/drawing/2014/main" id="{BA4A6639-AC7B-451A-9197-78988D83F78D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27" name="Rechthoek 126">
              <a:extLst>
                <a:ext uri="{FF2B5EF4-FFF2-40B4-BE49-F238E27FC236}">
                  <a16:creationId xmlns:a16="http://schemas.microsoft.com/office/drawing/2014/main" id="{BE184E83-9118-4EE0-A7C4-997CD3908A17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(roze)</a:t>
              </a:r>
            </a:p>
          </p:txBody>
        </p:sp>
        <p:sp>
          <p:nvSpPr>
            <p:cNvPr id="128" name="Ovaal 127">
              <a:extLst>
                <a:ext uri="{FF2B5EF4-FFF2-40B4-BE49-F238E27FC236}">
                  <a16:creationId xmlns:a16="http://schemas.microsoft.com/office/drawing/2014/main" id="{655E1280-DE5E-457B-9596-80BC1AAF5399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29" name="Rechthoek 128">
              <a:extLst>
                <a:ext uri="{FF2B5EF4-FFF2-40B4-BE49-F238E27FC236}">
                  <a16:creationId xmlns:a16="http://schemas.microsoft.com/office/drawing/2014/main" id="{A401A9B1-4898-4185-93C8-9204848D1586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(zwart)</a:t>
              </a:r>
            </a:p>
          </p:txBody>
        </p:sp>
        <p:sp>
          <p:nvSpPr>
            <p:cNvPr id="130" name="Ovaal 129">
              <a:extLst>
                <a:ext uri="{FF2B5EF4-FFF2-40B4-BE49-F238E27FC236}">
                  <a16:creationId xmlns:a16="http://schemas.microsoft.com/office/drawing/2014/main" id="{8CF6F8D0-1FB9-4F06-BFB4-E499F1199AD1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31" name="Rechthoek 130">
              <a:extLst>
                <a:ext uri="{FF2B5EF4-FFF2-40B4-BE49-F238E27FC236}">
                  <a16:creationId xmlns:a16="http://schemas.microsoft.com/office/drawing/2014/main" id="{E69F4B05-1EC9-4550-81E4-00A1A79E607C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32" name="Ovaal 131">
              <a:extLst>
                <a:ext uri="{FF2B5EF4-FFF2-40B4-BE49-F238E27FC236}">
                  <a16:creationId xmlns:a16="http://schemas.microsoft.com/office/drawing/2014/main" id="{3ED44A07-5D9B-420D-8B79-A164F1C45409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33" name="Rechthoek 132">
              <a:extLst>
                <a:ext uri="{FF2B5EF4-FFF2-40B4-BE49-F238E27FC236}">
                  <a16:creationId xmlns:a16="http://schemas.microsoft.com/office/drawing/2014/main" id="{1D23FAAC-8F80-420E-B9A8-3C053604F48D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134" name="Ovaal 133">
              <a:extLst>
                <a:ext uri="{FF2B5EF4-FFF2-40B4-BE49-F238E27FC236}">
                  <a16:creationId xmlns:a16="http://schemas.microsoft.com/office/drawing/2014/main" id="{B86015F7-E768-410C-B7F6-56A2BBB3BAC6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35" name="Rechthoek 134">
              <a:extLst>
                <a:ext uri="{FF2B5EF4-FFF2-40B4-BE49-F238E27FC236}">
                  <a16:creationId xmlns:a16="http://schemas.microsoft.com/office/drawing/2014/main" id="{DA978293-AE5D-4D19-8A5E-FB502E46AAFF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1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*Bronvermelding</a:t>
              </a:r>
            </a:p>
          </p:txBody>
        </p:sp>
        <p:sp>
          <p:nvSpPr>
            <p:cNvPr id="136" name="Ovaal 135">
              <a:extLst>
                <a:ext uri="{FF2B5EF4-FFF2-40B4-BE49-F238E27FC236}">
                  <a16:creationId xmlns:a16="http://schemas.microsoft.com/office/drawing/2014/main" id="{AF6C5AA6-89A4-4454-BE20-9F78D24DDF5E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37" name="Rechthoek 136">
              <a:extLst>
                <a:ext uri="{FF2B5EF4-FFF2-40B4-BE49-F238E27FC236}">
                  <a16:creationId xmlns:a16="http://schemas.microsoft.com/office/drawing/2014/main" id="{A9EDF8E2-6BBF-4421-852D-2E994B181811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38" name="Rechthoek 137">
              <a:extLst>
                <a:ext uri="{FF2B5EF4-FFF2-40B4-BE49-F238E27FC236}">
                  <a16:creationId xmlns:a16="http://schemas.microsoft.com/office/drawing/2014/main" id="{5CD7360E-08BD-4772-BD6E-03F897FA5AF8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39" name="ICOON_info">
              <a:extLst>
                <a:ext uri="{FF2B5EF4-FFF2-40B4-BE49-F238E27FC236}">
                  <a16:creationId xmlns:a16="http://schemas.microsoft.com/office/drawing/2014/main" id="{82B1C69A-2DA3-40A4-988F-274F1320E68A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181" name="Ovaal 180">
                <a:extLst>
                  <a:ext uri="{FF2B5EF4-FFF2-40B4-BE49-F238E27FC236}">
                    <a16:creationId xmlns:a16="http://schemas.microsoft.com/office/drawing/2014/main" id="{1FD4CA26-7CD7-4A28-B86A-C6FA0FAEAA3F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2" name="Graphic 163" descr="Informatie">
                <a:extLst>
                  <a:ext uri="{FF2B5EF4-FFF2-40B4-BE49-F238E27FC236}">
                    <a16:creationId xmlns:a16="http://schemas.microsoft.com/office/drawing/2014/main" id="{DA6CEF45-042F-46AD-910C-92C155876993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40" name="VOORBEELD">
              <a:extLst>
                <a:ext uri="{FF2B5EF4-FFF2-40B4-BE49-F238E27FC236}">
                  <a16:creationId xmlns:a16="http://schemas.microsoft.com/office/drawing/2014/main" id="{E7D5E26E-F989-4F60-8462-62B825E6A9E9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8AE55592-E3E5-4924-B8E1-A691EF8ADF53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42" name="Rechthoek 141">
                <a:extLst>
                  <a:ext uri="{FF2B5EF4-FFF2-40B4-BE49-F238E27FC236}">
                    <a16:creationId xmlns:a16="http://schemas.microsoft.com/office/drawing/2014/main" id="{4BBB31A4-EC29-47C2-B723-E7DBA4E602B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3" name="Groep 142">
                <a:extLst>
                  <a:ext uri="{FF2B5EF4-FFF2-40B4-BE49-F238E27FC236}">
                    <a16:creationId xmlns:a16="http://schemas.microsoft.com/office/drawing/2014/main" id="{31C9C7EB-8EF5-41E0-AFBF-ED0E1CAC503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74" name="Groep 173">
                  <a:extLst>
                    <a:ext uri="{FF2B5EF4-FFF2-40B4-BE49-F238E27FC236}">
                      <a16:creationId xmlns:a16="http://schemas.microsoft.com/office/drawing/2014/main" id="{13D9BACB-39D2-4A40-B5B5-8746992BC5D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76" name="Rechte verbindingslijn 175">
                    <a:extLst>
                      <a:ext uri="{FF2B5EF4-FFF2-40B4-BE49-F238E27FC236}">
                        <a16:creationId xmlns:a16="http://schemas.microsoft.com/office/drawing/2014/main" id="{91675891-0FCF-47FE-B67E-A05A250A1D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7" name="Rechte verbindingslijn 176">
                    <a:extLst>
                      <a:ext uri="{FF2B5EF4-FFF2-40B4-BE49-F238E27FC236}">
                        <a16:creationId xmlns:a16="http://schemas.microsoft.com/office/drawing/2014/main" id="{4F0A4262-5E1E-4839-A073-89F7FB79A08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8" name="Rechte verbindingslijn 177">
                    <a:extLst>
                      <a:ext uri="{FF2B5EF4-FFF2-40B4-BE49-F238E27FC236}">
                        <a16:creationId xmlns:a16="http://schemas.microsoft.com/office/drawing/2014/main" id="{CCE7CAAB-F65C-448F-A156-7022CE546B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9" name="Rechte verbindingslijn 178">
                    <a:extLst>
                      <a:ext uri="{FF2B5EF4-FFF2-40B4-BE49-F238E27FC236}">
                        <a16:creationId xmlns:a16="http://schemas.microsoft.com/office/drawing/2014/main" id="{4393A27E-9004-4B05-8741-7D76B60B976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0" name="Rechte verbindingslijn 179">
                    <a:extLst>
                      <a:ext uri="{FF2B5EF4-FFF2-40B4-BE49-F238E27FC236}">
                        <a16:creationId xmlns:a16="http://schemas.microsoft.com/office/drawing/2014/main" id="{D07BC81E-7298-4857-8FB5-F2462FF6474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5" name="Pijl: rechts 174">
                  <a:extLst>
                    <a:ext uri="{FF2B5EF4-FFF2-40B4-BE49-F238E27FC236}">
                      <a16:creationId xmlns:a16="http://schemas.microsoft.com/office/drawing/2014/main" id="{438BFF01-370B-4CD9-8C40-A5E5AF48EE4F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4" name="Groep 143">
                <a:extLst>
                  <a:ext uri="{FF2B5EF4-FFF2-40B4-BE49-F238E27FC236}">
                    <a16:creationId xmlns:a16="http://schemas.microsoft.com/office/drawing/2014/main" id="{6258D0B2-9D04-4E03-BE8A-5DD69C114AA1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67" name="Groep 166">
                  <a:extLst>
                    <a:ext uri="{FF2B5EF4-FFF2-40B4-BE49-F238E27FC236}">
                      <a16:creationId xmlns:a16="http://schemas.microsoft.com/office/drawing/2014/main" id="{236351CF-2D84-44DF-B3E6-89200830127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69" name="Rechte verbindingslijn 168">
                    <a:extLst>
                      <a:ext uri="{FF2B5EF4-FFF2-40B4-BE49-F238E27FC236}">
                        <a16:creationId xmlns:a16="http://schemas.microsoft.com/office/drawing/2014/main" id="{84FEECF9-D200-43FC-8C0C-D81DC3CB8C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0" name="Rechte verbindingslijn 169">
                    <a:extLst>
                      <a:ext uri="{FF2B5EF4-FFF2-40B4-BE49-F238E27FC236}">
                        <a16:creationId xmlns:a16="http://schemas.microsoft.com/office/drawing/2014/main" id="{3E94E6C1-F0D7-4C44-8654-8AA67D082A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1" name="Rechte verbindingslijn 170">
                    <a:extLst>
                      <a:ext uri="{FF2B5EF4-FFF2-40B4-BE49-F238E27FC236}">
                        <a16:creationId xmlns:a16="http://schemas.microsoft.com/office/drawing/2014/main" id="{0DF75F82-17A2-48F4-A695-065125D49C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2" name="Rechte verbindingslijn 171">
                    <a:extLst>
                      <a:ext uri="{FF2B5EF4-FFF2-40B4-BE49-F238E27FC236}">
                        <a16:creationId xmlns:a16="http://schemas.microsoft.com/office/drawing/2014/main" id="{AF39AAA3-315D-4457-A47A-1803BBA461B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3" name="Rechte verbindingslijn 172">
                    <a:extLst>
                      <a:ext uri="{FF2B5EF4-FFF2-40B4-BE49-F238E27FC236}">
                        <a16:creationId xmlns:a16="http://schemas.microsoft.com/office/drawing/2014/main" id="{5C93E75B-1A49-45D4-BFF7-AEF9D797D7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8" name="Pijl: rechts 167">
                  <a:extLst>
                    <a:ext uri="{FF2B5EF4-FFF2-40B4-BE49-F238E27FC236}">
                      <a16:creationId xmlns:a16="http://schemas.microsoft.com/office/drawing/2014/main" id="{307AF5A8-16E9-435F-816D-0A5360CA7C56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45" name="Rechte verbindingslijn 144">
                <a:extLst>
                  <a:ext uri="{FF2B5EF4-FFF2-40B4-BE49-F238E27FC236}">
                    <a16:creationId xmlns:a16="http://schemas.microsoft.com/office/drawing/2014/main" id="{EE862870-46D6-47D9-B7EE-F5D84BA597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46" name="Rechte verbindingslijn 145">
                <a:extLst>
                  <a:ext uri="{FF2B5EF4-FFF2-40B4-BE49-F238E27FC236}">
                    <a16:creationId xmlns:a16="http://schemas.microsoft.com/office/drawing/2014/main" id="{F675E0C0-2489-4242-A772-6B3F6D09D1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47" name="Rechthoek 146">
                <a:extLst>
                  <a:ext uri="{FF2B5EF4-FFF2-40B4-BE49-F238E27FC236}">
                    <a16:creationId xmlns:a16="http://schemas.microsoft.com/office/drawing/2014/main" id="{270CC8FD-920B-4B99-8668-5977DAB9FAA5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48" name="Rechthoek 147">
                <a:extLst>
                  <a:ext uri="{FF2B5EF4-FFF2-40B4-BE49-F238E27FC236}">
                    <a16:creationId xmlns:a16="http://schemas.microsoft.com/office/drawing/2014/main" id="{4848FDD7-3878-42DA-B78E-D4F848578AE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49" name="Groep 148">
                <a:extLst>
                  <a:ext uri="{FF2B5EF4-FFF2-40B4-BE49-F238E27FC236}">
                    <a16:creationId xmlns:a16="http://schemas.microsoft.com/office/drawing/2014/main" id="{2105B53D-19D5-4611-AD39-FCE2D1B21688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59" name="Rechthoek 158">
                  <a:extLst>
                    <a:ext uri="{FF2B5EF4-FFF2-40B4-BE49-F238E27FC236}">
                      <a16:creationId xmlns:a16="http://schemas.microsoft.com/office/drawing/2014/main" id="{46A968AF-7E5D-47F9-9333-43EAB686CB5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60" name="Groep 159">
                  <a:extLst>
                    <a:ext uri="{FF2B5EF4-FFF2-40B4-BE49-F238E27FC236}">
                      <a16:creationId xmlns:a16="http://schemas.microsoft.com/office/drawing/2014/main" id="{4C3CCA13-70CB-460F-AD40-D7053282C4F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62" name="Rechte verbindingslijn 161">
                    <a:extLst>
                      <a:ext uri="{FF2B5EF4-FFF2-40B4-BE49-F238E27FC236}">
                        <a16:creationId xmlns:a16="http://schemas.microsoft.com/office/drawing/2014/main" id="{13564497-91D4-451E-9A24-25B31310078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162">
                    <a:extLst>
                      <a:ext uri="{FF2B5EF4-FFF2-40B4-BE49-F238E27FC236}">
                        <a16:creationId xmlns:a16="http://schemas.microsoft.com/office/drawing/2014/main" id="{EECD5521-CBDA-43F9-8BF4-9547E854FA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4" name="Rechte verbindingslijn 163">
                    <a:extLst>
                      <a:ext uri="{FF2B5EF4-FFF2-40B4-BE49-F238E27FC236}">
                        <a16:creationId xmlns:a16="http://schemas.microsoft.com/office/drawing/2014/main" id="{6BD945B4-DD56-4E3F-A6AE-2571D594F36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5" name="Rechte verbindingslijn 164">
                    <a:extLst>
                      <a:ext uri="{FF2B5EF4-FFF2-40B4-BE49-F238E27FC236}">
                        <a16:creationId xmlns:a16="http://schemas.microsoft.com/office/drawing/2014/main" id="{2D468062-CFB7-49A9-BA01-99978127485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6" name="Rechte verbindingslijn 165">
                    <a:extLst>
                      <a:ext uri="{FF2B5EF4-FFF2-40B4-BE49-F238E27FC236}">
                        <a16:creationId xmlns:a16="http://schemas.microsoft.com/office/drawing/2014/main" id="{66A4C67B-7F0B-41E9-9900-A571AD5D96C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1" name="Pijl: rechts 160">
                  <a:extLst>
                    <a:ext uri="{FF2B5EF4-FFF2-40B4-BE49-F238E27FC236}">
                      <a16:creationId xmlns:a16="http://schemas.microsoft.com/office/drawing/2014/main" id="{1E76A501-473C-4739-ACC9-57B46E8F36E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0" name="Groep 149">
                <a:extLst>
                  <a:ext uri="{FF2B5EF4-FFF2-40B4-BE49-F238E27FC236}">
                    <a16:creationId xmlns:a16="http://schemas.microsoft.com/office/drawing/2014/main" id="{B3D7A835-BD10-4361-8163-DD23F203F02C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51" name="Rechthoek 150">
                  <a:extLst>
                    <a:ext uri="{FF2B5EF4-FFF2-40B4-BE49-F238E27FC236}">
                      <a16:creationId xmlns:a16="http://schemas.microsoft.com/office/drawing/2014/main" id="{F67973A1-5C98-49BB-A351-C6D559E0C7EA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52" name="Groep 151">
                  <a:extLst>
                    <a:ext uri="{FF2B5EF4-FFF2-40B4-BE49-F238E27FC236}">
                      <a16:creationId xmlns:a16="http://schemas.microsoft.com/office/drawing/2014/main" id="{24603130-5A89-4B3B-A60C-09F43581A31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54" name="Rechte verbindingslijn 153">
                    <a:extLst>
                      <a:ext uri="{FF2B5EF4-FFF2-40B4-BE49-F238E27FC236}">
                        <a16:creationId xmlns:a16="http://schemas.microsoft.com/office/drawing/2014/main" id="{964C13CE-4DC9-4BFC-B320-C8ADB836284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5" name="Rechte verbindingslijn 154">
                    <a:extLst>
                      <a:ext uri="{FF2B5EF4-FFF2-40B4-BE49-F238E27FC236}">
                        <a16:creationId xmlns:a16="http://schemas.microsoft.com/office/drawing/2014/main" id="{F383E3A6-B4C2-4917-AF90-E41D34006F6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6" name="Rechte verbindingslijn 155">
                    <a:extLst>
                      <a:ext uri="{FF2B5EF4-FFF2-40B4-BE49-F238E27FC236}">
                        <a16:creationId xmlns:a16="http://schemas.microsoft.com/office/drawing/2014/main" id="{2C5A973A-C938-446B-B22D-7161BDDE830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7" name="Rechte verbindingslijn 156">
                    <a:extLst>
                      <a:ext uri="{FF2B5EF4-FFF2-40B4-BE49-F238E27FC236}">
                        <a16:creationId xmlns:a16="http://schemas.microsoft.com/office/drawing/2014/main" id="{C6C38947-DBA6-4008-8BFF-2E99BB551E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8" name="Rechte verbindingslijn 157">
                    <a:extLst>
                      <a:ext uri="{FF2B5EF4-FFF2-40B4-BE49-F238E27FC236}">
                        <a16:creationId xmlns:a16="http://schemas.microsoft.com/office/drawing/2014/main" id="{1DBF973C-0A54-45B4-8FF0-83B86CEC0FB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3" name="Pijl: rechts 152">
                  <a:extLst>
                    <a:ext uri="{FF2B5EF4-FFF2-40B4-BE49-F238E27FC236}">
                      <a16:creationId xmlns:a16="http://schemas.microsoft.com/office/drawing/2014/main" id="{FCBA12DD-E1BF-4F2E-A07E-5A5F4B186577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77" name="INSTRUCTIE">
            <a:extLst>
              <a:ext uri="{FF2B5EF4-FFF2-40B4-BE49-F238E27FC236}">
                <a16:creationId xmlns:a16="http://schemas.microsoft.com/office/drawing/2014/main" id="{DFCBCC7D-34BB-4EF5-BE49-8FCBB39DAEB8}"/>
              </a:ext>
            </a:extLst>
          </p:cNvPr>
          <p:cNvGrpSpPr/>
          <p:nvPr userDrawn="1"/>
        </p:nvGrpSpPr>
        <p:grpSpPr>
          <a:xfrm>
            <a:off x="12377595" y="0"/>
            <a:ext cx="3693386" cy="5270646"/>
            <a:chOff x="-3786437" y="0"/>
            <a:chExt cx="3693386" cy="5270646"/>
          </a:xfrm>
        </p:grpSpPr>
        <p:sp>
          <p:nvSpPr>
            <p:cNvPr id="78" name="Rechthoek 77">
              <a:extLst>
                <a:ext uri="{FF2B5EF4-FFF2-40B4-BE49-F238E27FC236}">
                  <a16:creationId xmlns:a16="http://schemas.microsoft.com/office/drawing/2014/main" id="{0C654ED8-CAFE-42A6-9E16-DF93A1BF4E93}"/>
                </a:ext>
              </a:extLst>
            </p:cNvPr>
            <p:cNvSpPr/>
            <p:nvPr userDrawn="1"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sp>
          <p:nvSpPr>
            <p:cNvPr id="79" name="Rechthoek 78">
              <a:extLst>
                <a:ext uri="{FF2B5EF4-FFF2-40B4-BE49-F238E27FC236}">
                  <a16:creationId xmlns:a16="http://schemas.microsoft.com/office/drawing/2014/main" id="{986D20BB-2394-4E1E-939D-9337073DAE8E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80" name="Ovaal 79">
              <a:extLst>
                <a:ext uri="{FF2B5EF4-FFF2-40B4-BE49-F238E27FC236}">
                  <a16:creationId xmlns:a16="http://schemas.microsoft.com/office/drawing/2014/main" id="{744DB3A2-B5F0-4C28-937F-5D1DEF73F202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1" name="Rechthoek 80">
              <a:extLst>
                <a:ext uri="{FF2B5EF4-FFF2-40B4-BE49-F238E27FC236}">
                  <a16:creationId xmlns:a16="http://schemas.microsoft.com/office/drawing/2014/main" id="{F3BA3C42-9E5D-4CF9-8507-9E439B016C4A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afbeelding in te voegen </a:t>
              </a: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2" name="Groep 81">
              <a:extLst>
                <a:ext uri="{FF2B5EF4-FFF2-40B4-BE49-F238E27FC236}">
                  <a16:creationId xmlns:a16="http://schemas.microsoft.com/office/drawing/2014/main" id="{5619F17D-9B86-402D-A6A3-EE2DA2D0E682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EC0D8E92-4D2B-48AA-8205-0BB03E5822F6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" name="Ovaal 111">
                <a:extLst>
                  <a:ext uri="{FF2B5EF4-FFF2-40B4-BE49-F238E27FC236}">
                    <a16:creationId xmlns:a16="http://schemas.microsoft.com/office/drawing/2014/main" id="{73AD8017-BA81-4B9A-9E90-046B179787E5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3" name="Vrije vorm: vorm 112">
                <a:extLst>
                  <a:ext uri="{FF2B5EF4-FFF2-40B4-BE49-F238E27FC236}">
                    <a16:creationId xmlns:a16="http://schemas.microsoft.com/office/drawing/2014/main" id="{E5F8B0CA-3A40-4559-82AC-4F8B13793CA6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4" name="Rechthoek: afgeronde hoeken 113">
                <a:extLst>
                  <a:ext uri="{FF2B5EF4-FFF2-40B4-BE49-F238E27FC236}">
                    <a16:creationId xmlns:a16="http://schemas.microsoft.com/office/drawing/2014/main" id="{F5C72C5C-643C-4A42-B57E-02E596C31D0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09E21BC8-606D-49B7-985C-A90B77F5635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A5B06236-7CA7-4736-B1DC-8C9B2CD5EB7B}"/>
                  </a:ext>
                </a:extLst>
              </p:cNvPr>
              <p:cNvCxnSpPr>
                <a:cxnSpLocks/>
                <a:stCxn id="11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FA1B3F49-E2AE-4699-BC5F-7E0ECB6B3920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4D614742-F93A-434F-9A62-FD414E6B2015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5" name="Groep 84">
              <a:extLst>
                <a:ext uri="{FF2B5EF4-FFF2-40B4-BE49-F238E27FC236}">
                  <a16:creationId xmlns:a16="http://schemas.microsoft.com/office/drawing/2014/main" id="{4CC217AF-B842-4A9B-928B-8722A7F716B4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08" name="Rechthoek 107">
                <a:extLst>
                  <a:ext uri="{FF2B5EF4-FFF2-40B4-BE49-F238E27FC236}">
                    <a16:creationId xmlns:a16="http://schemas.microsoft.com/office/drawing/2014/main" id="{2E72EB66-227E-435D-9254-0EA19265BACA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09" name="Rechte verbindingslijn 108">
                <a:extLst>
                  <a:ext uri="{FF2B5EF4-FFF2-40B4-BE49-F238E27FC236}">
                    <a16:creationId xmlns:a16="http://schemas.microsoft.com/office/drawing/2014/main" id="{5EE3A999-77F6-450F-95EC-36CE5D11328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0" name="Gelijkbenige driehoek 109">
                <a:extLst>
                  <a:ext uri="{FF2B5EF4-FFF2-40B4-BE49-F238E27FC236}">
                    <a16:creationId xmlns:a16="http://schemas.microsoft.com/office/drawing/2014/main" id="{9F79A93F-3C84-4D6B-A4E2-74EA6A55347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D8DBA4DE-F7FC-4794-B4E4-4566EDF112FB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89BE6FD6-C266-45DA-B45C-19DD646FBF3C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88" name="Groep 87">
              <a:extLst>
                <a:ext uri="{FF2B5EF4-FFF2-40B4-BE49-F238E27FC236}">
                  <a16:creationId xmlns:a16="http://schemas.microsoft.com/office/drawing/2014/main" id="{C39FBA69-B44F-4F6E-8DE2-97255EAF8A67}"/>
                </a:ext>
              </a:extLst>
            </p:cNvPr>
            <p:cNvGrpSpPr/>
            <p:nvPr userDrawn="1"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92" name="Groep 91">
                <a:extLst>
                  <a:ext uri="{FF2B5EF4-FFF2-40B4-BE49-F238E27FC236}">
                    <a16:creationId xmlns:a16="http://schemas.microsoft.com/office/drawing/2014/main" id="{5FCEDA68-A8B1-4755-8F75-EBAE02B667C9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95" name="Groep 94">
                  <a:extLst>
                    <a:ext uri="{FF2B5EF4-FFF2-40B4-BE49-F238E27FC236}">
                      <a16:creationId xmlns:a16="http://schemas.microsoft.com/office/drawing/2014/main" id="{F848B581-D706-4187-B202-82D9103986B4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02" name="Groep 101">
                    <a:extLst>
                      <a:ext uri="{FF2B5EF4-FFF2-40B4-BE49-F238E27FC236}">
                        <a16:creationId xmlns:a16="http://schemas.microsoft.com/office/drawing/2014/main" id="{89C1E3F4-E95E-4E51-A635-692D29074F3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05" name="Rechthoek 104">
                      <a:extLst>
                        <a:ext uri="{FF2B5EF4-FFF2-40B4-BE49-F238E27FC236}">
                          <a16:creationId xmlns:a16="http://schemas.microsoft.com/office/drawing/2014/main" id="{F202AEB5-764B-43A7-91EB-36BFAAB76ED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06" name="Rechthoek 105">
                      <a:extLst>
                        <a:ext uri="{FF2B5EF4-FFF2-40B4-BE49-F238E27FC236}">
                          <a16:creationId xmlns:a16="http://schemas.microsoft.com/office/drawing/2014/main" id="{89C12FEE-A62D-45E3-B243-4097B9F47FB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07" name="Ovaal 106">
                      <a:extLst>
                        <a:ext uri="{FF2B5EF4-FFF2-40B4-BE49-F238E27FC236}">
                          <a16:creationId xmlns:a16="http://schemas.microsoft.com/office/drawing/2014/main" id="{773D5ADC-1494-42C8-ADE8-560D8CEA305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03" name="Afbeelding 102">
                    <a:extLst>
                      <a:ext uri="{FF2B5EF4-FFF2-40B4-BE49-F238E27FC236}">
                        <a16:creationId xmlns:a16="http://schemas.microsoft.com/office/drawing/2014/main" id="{AC71C59B-C578-47B0-BBA7-93FBAAACA76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04" name="Afbeelding 103">
                    <a:extLst>
                      <a:ext uri="{FF2B5EF4-FFF2-40B4-BE49-F238E27FC236}">
                        <a16:creationId xmlns:a16="http://schemas.microsoft.com/office/drawing/2014/main" id="{25CB4C01-F9C5-4A6A-B963-45BD217F8FE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6" name="Groep 95">
                  <a:extLst>
                    <a:ext uri="{FF2B5EF4-FFF2-40B4-BE49-F238E27FC236}">
                      <a16:creationId xmlns:a16="http://schemas.microsoft.com/office/drawing/2014/main" id="{3D73E66F-11A1-4DD1-92DF-3D1E843C357E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0" name="Rechthoek 99">
                    <a:extLst>
                      <a:ext uri="{FF2B5EF4-FFF2-40B4-BE49-F238E27FC236}">
                        <a16:creationId xmlns:a16="http://schemas.microsoft.com/office/drawing/2014/main" id="{9FB53645-0BD2-45AA-BCEA-EF838028D3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1" name="Rechthoek 100">
                    <a:extLst>
                      <a:ext uri="{FF2B5EF4-FFF2-40B4-BE49-F238E27FC236}">
                        <a16:creationId xmlns:a16="http://schemas.microsoft.com/office/drawing/2014/main" id="{64375F5A-6E78-4E9B-BEF2-C7FA736FDF3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97" name="Groep 96">
                  <a:extLst>
                    <a:ext uri="{FF2B5EF4-FFF2-40B4-BE49-F238E27FC236}">
                      <a16:creationId xmlns:a16="http://schemas.microsoft.com/office/drawing/2014/main" id="{6F8A972F-4B36-4DE6-9407-E1847B9B269F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98" name="Rechthoek 97">
                    <a:extLst>
                      <a:ext uri="{FF2B5EF4-FFF2-40B4-BE49-F238E27FC236}">
                        <a16:creationId xmlns:a16="http://schemas.microsoft.com/office/drawing/2014/main" id="{482AA001-27C9-4961-8133-7784087183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99" name="Rechthoek 98">
                    <a:extLst>
                      <a:ext uri="{FF2B5EF4-FFF2-40B4-BE49-F238E27FC236}">
                        <a16:creationId xmlns:a16="http://schemas.microsoft.com/office/drawing/2014/main" id="{BA4B32E6-0510-4840-96B7-86F54F2E157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93" name="Rechthoek 92">
                <a:extLst>
                  <a:ext uri="{FF2B5EF4-FFF2-40B4-BE49-F238E27FC236}">
                    <a16:creationId xmlns:a16="http://schemas.microsoft.com/office/drawing/2014/main" id="{51CCD431-A3F2-495F-BDBA-EAEB500FEE73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94" name="Gelijkbenige driehoek 93">
                <a:extLst>
                  <a:ext uri="{FF2B5EF4-FFF2-40B4-BE49-F238E27FC236}">
                    <a16:creationId xmlns:a16="http://schemas.microsoft.com/office/drawing/2014/main" id="{E96C0BAA-B335-47C5-A39E-BAE0FE2481E1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9" name="ICOON_info">
              <a:extLst>
                <a:ext uri="{FF2B5EF4-FFF2-40B4-BE49-F238E27FC236}">
                  <a16:creationId xmlns:a16="http://schemas.microsoft.com/office/drawing/2014/main" id="{162DE468-CCF2-4FF7-93ED-9EB19285068D}"/>
                </a:ext>
              </a:extLst>
            </p:cNvPr>
            <p:cNvGrpSpPr/>
            <p:nvPr userDrawn="1"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90" name="Ovaal 89">
                <a:extLst>
                  <a:ext uri="{FF2B5EF4-FFF2-40B4-BE49-F238E27FC236}">
                    <a16:creationId xmlns:a16="http://schemas.microsoft.com/office/drawing/2014/main" id="{8D70CD6E-3916-4A9A-A389-2F30C0E9E8DF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" name="Graphic 163" descr="Informatie">
                <a:extLst>
                  <a:ext uri="{FF2B5EF4-FFF2-40B4-BE49-F238E27FC236}">
                    <a16:creationId xmlns:a16="http://schemas.microsoft.com/office/drawing/2014/main" id="{BEF40AF4-9C3D-47C5-A075-68A6F7B9B435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9" name="afbeelding">
            <a:extLst>
              <a:ext uri="{FF2B5EF4-FFF2-40B4-BE49-F238E27FC236}">
                <a16:creationId xmlns:a16="http://schemas.microsoft.com/office/drawing/2014/main" id="{546F8749-CCF4-466C-B65B-08D5531250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00754" y="0"/>
            <a:ext cx="7591246" cy="6103938"/>
          </a:xfrm>
          <a:custGeom>
            <a:avLst/>
            <a:gdLst>
              <a:gd name="connsiteX0" fmla="*/ 0 w 6539345"/>
              <a:gd name="connsiteY0" fmla="*/ 0 h 6103938"/>
              <a:gd name="connsiteX1" fmla="*/ 6539345 w 6539345"/>
              <a:gd name="connsiteY1" fmla="*/ 0 h 6103938"/>
              <a:gd name="connsiteX2" fmla="*/ 6539345 w 6539345"/>
              <a:gd name="connsiteY2" fmla="*/ 6103938 h 6103938"/>
              <a:gd name="connsiteX3" fmla="*/ 0 w 6539345"/>
              <a:gd name="connsiteY3" fmla="*/ 6103938 h 6103938"/>
              <a:gd name="connsiteX4" fmla="*/ 0 w 6539345"/>
              <a:gd name="connsiteY4" fmla="*/ 0 h 6103938"/>
              <a:gd name="connsiteX0" fmla="*/ 13855 w 6553200"/>
              <a:gd name="connsiteY0" fmla="*/ 0 h 6103938"/>
              <a:gd name="connsiteX1" fmla="*/ 6553200 w 6553200"/>
              <a:gd name="connsiteY1" fmla="*/ 0 h 6103938"/>
              <a:gd name="connsiteX2" fmla="*/ 6553200 w 6553200"/>
              <a:gd name="connsiteY2" fmla="*/ 6103938 h 6103938"/>
              <a:gd name="connsiteX3" fmla="*/ 13855 w 6553200"/>
              <a:gd name="connsiteY3" fmla="*/ 6103938 h 6103938"/>
              <a:gd name="connsiteX4" fmla="*/ 0 w 6553200"/>
              <a:gd name="connsiteY4" fmla="*/ 5818909 h 6103938"/>
              <a:gd name="connsiteX5" fmla="*/ 13855 w 6553200"/>
              <a:gd name="connsiteY5" fmla="*/ 0 h 6103938"/>
              <a:gd name="connsiteX0" fmla="*/ 13855 w 6553200"/>
              <a:gd name="connsiteY0" fmla="*/ 0 h 6103938"/>
              <a:gd name="connsiteX1" fmla="*/ 6553200 w 6553200"/>
              <a:gd name="connsiteY1" fmla="*/ 0 h 6103938"/>
              <a:gd name="connsiteX2" fmla="*/ 6553200 w 6553200"/>
              <a:gd name="connsiteY2" fmla="*/ 6103938 h 6103938"/>
              <a:gd name="connsiteX3" fmla="*/ 0 w 6553200"/>
              <a:gd name="connsiteY3" fmla="*/ 5818909 h 6103938"/>
              <a:gd name="connsiteX4" fmla="*/ 13855 w 6553200"/>
              <a:gd name="connsiteY4" fmla="*/ 0 h 610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103938">
                <a:moveTo>
                  <a:pt x="13855" y="0"/>
                </a:moveTo>
                <a:lnTo>
                  <a:pt x="6553200" y="0"/>
                </a:lnTo>
                <a:lnTo>
                  <a:pt x="6553200" y="6103938"/>
                </a:lnTo>
                <a:lnTo>
                  <a:pt x="0" y="5818909"/>
                </a:lnTo>
                <a:cubicBezTo>
                  <a:pt x="4618" y="3879273"/>
                  <a:pt x="9237" y="1939636"/>
                  <a:pt x="1385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8" y="544768"/>
            <a:ext cx="3510280" cy="709102"/>
          </a:xfrm>
        </p:spPr>
        <p:txBody>
          <a:bodyPr/>
          <a:lstStyle/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91" y="1793875"/>
            <a:ext cx="3503610" cy="4310064"/>
          </a:xfrm>
        </p:spPr>
        <p:txBody>
          <a:bodyPr/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Subtitel (roze)</a:t>
            </a:r>
          </a:p>
          <a:p>
            <a:pPr lvl="4"/>
            <a:r>
              <a:rPr lang="nl-NL" dirty="0"/>
              <a:t>Subtitel (zwart)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Bullet</a:t>
            </a:r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E9B6E537-682E-4D63-8EED-768A643E57AC}"/>
              </a:ext>
            </a:extLst>
          </p:cNvPr>
          <p:cNvSpPr txBox="1"/>
          <p:nvPr userDrawn="1"/>
        </p:nvSpPr>
        <p:spPr>
          <a:xfrm>
            <a:off x="0" y="-321991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none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Beeld L</a:t>
            </a:r>
          </a:p>
        </p:txBody>
      </p:sp>
    </p:spTree>
    <p:extLst>
      <p:ext uri="{BB962C8B-B14F-4D97-AF65-F5344CB8AC3E}">
        <p14:creationId xmlns:p14="http://schemas.microsoft.com/office/powerpoint/2010/main" val="108153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lok + Tekst + Beeld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INSTRUCTIE">
            <a:extLst>
              <a:ext uri="{FF2B5EF4-FFF2-40B4-BE49-F238E27FC236}">
                <a16:creationId xmlns:a16="http://schemas.microsoft.com/office/drawing/2014/main" id="{DB5563DB-5C58-42B8-B1F1-5F5181BD0932}"/>
              </a:ext>
            </a:extLst>
          </p:cNvPr>
          <p:cNvGrpSpPr/>
          <p:nvPr userDrawn="1"/>
        </p:nvGrpSpPr>
        <p:grpSpPr>
          <a:xfrm>
            <a:off x="12377595" y="0"/>
            <a:ext cx="3693386" cy="5270646"/>
            <a:chOff x="-3786437" y="0"/>
            <a:chExt cx="3693386" cy="5270646"/>
          </a:xfrm>
        </p:grpSpPr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28FFCB42-FBF6-4BC9-B4F8-E7921C327034}"/>
                </a:ext>
              </a:extLst>
            </p:cNvPr>
            <p:cNvSpPr/>
            <p:nvPr userDrawn="1"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sp>
          <p:nvSpPr>
            <p:cNvPr id="145" name="Rechthoek 144">
              <a:extLst>
                <a:ext uri="{FF2B5EF4-FFF2-40B4-BE49-F238E27FC236}">
                  <a16:creationId xmlns:a16="http://schemas.microsoft.com/office/drawing/2014/main" id="{E8BF2536-3784-40B2-ADC1-507C51933A02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46" name="Ovaal 145">
              <a:extLst>
                <a:ext uri="{FF2B5EF4-FFF2-40B4-BE49-F238E27FC236}">
                  <a16:creationId xmlns:a16="http://schemas.microsoft.com/office/drawing/2014/main" id="{6E40472D-8F12-4766-9A43-EC147B111F06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5C8CC695-16EA-4EC0-AF4D-F9AA9A984859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afbeelding in te voegen </a:t>
              </a: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A517F520-8EBD-4928-95D8-97DE7FE880CC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177" name="Rechthoek 176">
                <a:extLst>
                  <a:ext uri="{FF2B5EF4-FFF2-40B4-BE49-F238E27FC236}">
                    <a16:creationId xmlns:a16="http://schemas.microsoft.com/office/drawing/2014/main" id="{C896718C-FF64-403C-896B-12789B738BD8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8" name="Ovaal 177">
                <a:extLst>
                  <a:ext uri="{FF2B5EF4-FFF2-40B4-BE49-F238E27FC236}">
                    <a16:creationId xmlns:a16="http://schemas.microsoft.com/office/drawing/2014/main" id="{9EC3AE6F-BC54-4560-AD81-CBF2DB5AF39E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9" name="Vrije vorm: vorm 178">
                <a:extLst>
                  <a:ext uri="{FF2B5EF4-FFF2-40B4-BE49-F238E27FC236}">
                    <a16:creationId xmlns:a16="http://schemas.microsoft.com/office/drawing/2014/main" id="{8EFF4686-0AC4-4B06-B693-D3C40CA264EE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0" name="Rechthoek: afgeronde hoeken 179">
                <a:extLst>
                  <a:ext uri="{FF2B5EF4-FFF2-40B4-BE49-F238E27FC236}">
                    <a16:creationId xmlns:a16="http://schemas.microsoft.com/office/drawing/2014/main" id="{01B98F6E-9D8C-4539-A585-7B560E542AAA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81" name="Rechte verbindingslijn 180">
                <a:extLst>
                  <a:ext uri="{FF2B5EF4-FFF2-40B4-BE49-F238E27FC236}">
                    <a16:creationId xmlns:a16="http://schemas.microsoft.com/office/drawing/2014/main" id="{6802FCDF-2D88-42A5-B206-3A472C59B0F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2" name="Rechte verbindingslijn 181">
                <a:extLst>
                  <a:ext uri="{FF2B5EF4-FFF2-40B4-BE49-F238E27FC236}">
                    <a16:creationId xmlns:a16="http://schemas.microsoft.com/office/drawing/2014/main" id="{8D485FB5-ABCF-4052-B40C-B2AC8085193C}"/>
                  </a:ext>
                </a:extLst>
              </p:cNvPr>
              <p:cNvCxnSpPr>
                <a:cxnSpLocks/>
                <a:stCxn id="180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49" name="Ovaal 148">
              <a:extLst>
                <a:ext uri="{FF2B5EF4-FFF2-40B4-BE49-F238E27FC236}">
                  <a16:creationId xmlns:a16="http://schemas.microsoft.com/office/drawing/2014/main" id="{F7C64E30-6AB8-4D8F-8FBD-094C6844B71B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B5A79309-480C-41F9-8F34-4EB554FF7630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51" name="Groep 150">
              <a:extLst>
                <a:ext uri="{FF2B5EF4-FFF2-40B4-BE49-F238E27FC236}">
                  <a16:creationId xmlns:a16="http://schemas.microsoft.com/office/drawing/2014/main" id="{4BCCF667-561A-47C5-9CEB-A210AD79B617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74" name="Rechthoek 173">
                <a:extLst>
                  <a:ext uri="{FF2B5EF4-FFF2-40B4-BE49-F238E27FC236}">
                    <a16:creationId xmlns:a16="http://schemas.microsoft.com/office/drawing/2014/main" id="{93A1315B-8436-442B-B788-BCC744B55479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75" name="Rechte verbindingslijn 174">
                <a:extLst>
                  <a:ext uri="{FF2B5EF4-FFF2-40B4-BE49-F238E27FC236}">
                    <a16:creationId xmlns:a16="http://schemas.microsoft.com/office/drawing/2014/main" id="{D2F3C1C3-4DC4-4B7D-A96B-3176C106757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76" name="Gelijkbenige driehoek 175">
                <a:extLst>
                  <a:ext uri="{FF2B5EF4-FFF2-40B4-BE49-F238E27FC236}">
                    <a16:creationId xmlns:a16="http://schemas.microsoft.com/office/drawing/2014/main" id="{8BBD6E59-414F-4F6A-8C8B-FBAF1D86153E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3A8073DC-8A07-412C-A188-10C86C321E39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F9037068-EDFD-4371-BEFE-FF14229E9017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154" name="Groep 153">
              <a:extLst>
                <a:ext uri="{FF2B5EF4-FFF2-40B4-BE49-F238E27FC236}">
                  <a16:creationId xmlns:a16="http://schemas.microsoft.com/office/drawing/2014/main" id="{9065A6D4-0A7F-4809-B6E7-28E6CE2CB132}"/>
                </a:ext>
              </a:extLst>
            </p:cNvPr>
            <p:cNvGrpSpPr/>
            <p:nvPr userDrawn="1"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158" name="Groep 157">
                <a:extLst>
                  <a:ext uri="{FF2B5EF4-FFF2-40B4-BE49-F238E27FC236}">
                    <a16:creationId xmlns:a16="http://schemas.microsoft.com/office/drawing/2014/main" id="{E9D32210-6B95-485A-9BC3-123D8E540912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61" name="Groep 160">
                  <a:extLst>
                    <a:ext uri="{FF2B5EF4-FFF2-40B4-BE49-F238E27FC236}">
                      <a16:creationId xmlns:a16="http://schemas.microsoft.com/office/drawing/2014/main" id="{D343AF6D-37F6-457D-9F5E-16DBE055F6EA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68" name="Groep 167">
                    <a:extLst>
                      <a:ext uri="{FF2B5EF4-FFF2-40B4-BE49-F238E27FC236}">
                        <a16:creationId xmlns:a16="http://schemas.microsoft.com/office/drawing/2014/main" id="{066ADB74-2027-4FC4-9E6F-37D1ED524C4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71" name="Rechthoek 170">
                      <a:extLst>
                        <a:ext uri="{FF2B5EF4-FFF2-40B4-BE49-F238E27FC236}">
                          <a16:creationId xmlns:a16="http://schemas.microsoft.com/office/drawing/2014/main" id="{19B5B996-C841-421F-B4A5-FDD984CC78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2" name="Rechthoek 171">
                      <a:extLst>
                        <a:ext uri="{FF2B5EF4-FFF2-40B4-BE49-F238E27FC236}">
                          <a16:creationId xmlns:a16="http://schemas.microsoft.com/office/drawing/2014/main" id="{9E5EE5B1-2CDC-4ABB-ACF3-2858F4435B4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3" name="Ovaal 172">
                      <a:extLst>
                        <a:ext uri="{FF2B5EF4-FFF2-40B4-BE49-F238E27FC236}">
                          <a16:creationId xmlns:a16="http://schemas.microsoft.com/office/drawing/2014/main" id="{A0355E6A-4684-4EA7-860F-D6B07A47A5A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69" name="Afbeelding 168">
                    <a:extLst>
                      <a:ext uri="{FF2B5EF4-FFF2-40B4-BE49-F238E27FC236}">
                        <a16:creationId xmlns:a16="http://schemas.microsoft.com/office/drawing/2014/main" id="{7C44CF7E-AB9C-49AF-9006-961A7478449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70" name="Afbeelding 169">
                    <a:extLst>
                      <a:ext uri="{FF2B5EF4-FFF2-40B4-BE49-F238E27FC236}">
                        <a16:creationId xmlns:a16="http://schemas.microsoft.com/office/drawing/2014/main" id="{54D0A472-5C54-415B-B22C-7D521442EAD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2" name="Groep 161">
                  <a:extLst>
                    <a:ext uri="{FF2B5EF4-FFF2-40B4-BE49-F238E27FC236}">
                      <a16:creationId xmlns:a16="http://schemas.microsoft.com/office/drawing/2014/main" id="{3F4897D4-B75A-462B-A2A9-98C010B9A43C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6" name="Rechthoek 165">
                    <a:extLst>
                      <a:ext uri="{FF2B5EF4-FFF2-40B4-BE49-F238E27FC236}">
                        <a16:creationId xmlns:a16="http://schemas.microsoft.com/office/drawing/2014/main" id="{AE816CA0-1E73-40B6-B9CA-B5841FA5357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7" name="Rechthoek 166">
                    <a:extLst>
                      <a:ext uri="{FF2B5EF4-FFF2-40B4-BE49-F238E27FC236}">
                        <a16:creationId xmlns:a16="http://schemas.microsoft.com/office/drawing/2014/main" id="{23049028-F5CD-4CEF-AFC0-243B192C05F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63" name="Groep 162">
                  <a:extLst>
                    <a:ext uri="{FF2B5EF4-FFF2-40B4-BE49-F238E27FC236}">
                      <a16:creationId xmlns:a16="http://schemas.microsoft.com/office/drawing/2014/main" id="{55843D83-950F-4065-AEFC-FF8E05DF19D7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4" name="Rechthoek 163">
                    <a:extLst>
                      <a:ext uri="{FF2B5EF4-FFF2-40B4-BE49-F238E27FC236}">
                        <a16:creationId xmlns:a16="http://schemas.microsoft.com/office/drawing/2014/main" id="{6AB16639-C56C-448E-AB00-FC19342EEF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5" name="Rechthoek 164">
                    <a:extLst>
                      <a:ext uri="{FF2B5EF4-FFF2-40B4-BE49-F238E27FC236}">
                        <a16:creationId xmlns:a16="http://schemas.microsoft.com/office/drawing/2014/main" id="{49C7999E-8490-4850-A4C8-DEF36D1E5B2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59" name="Rechthoek 158">
                <a:extLst>
                  <a:ext uri="{FF2B5EF4-FFF2-40B4-BE49-F238E27FC236}">
                    <a16:creationId xmlns:a16="http://schemas.microsoft.com/office/drawing/2014/main" id="{6E2D52DD-2337-4BF2-B31B-AFE697B0C230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60" name="Gelijkbenige driehoek 159">
                <a:extLst>
                  <a:ext uri="{FF2B5EF4-FFF2-40B4-BE49-F238E27FC236}">
                    <a16:creationId xmlns:a16="http://schemas.microsoft.com/office/drawing/2014/main" id="{670EA110-6358-4DE5-B71F-72766870922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55" name="ICOON_info">
              <a:extLst>
                <a:ext uri="{FF2B5EF4-FFF2-40B4-BE49-F238E27FC236}">
                  <a16:creationId xmlns:a16="http://schemas.microsoft.com/office/drawing/2014/main" id="{FBC32419-E7C8-44C1-9548-4772EB0343C6}"/>
                </a:ext>
              </a:extLst>
            </p:cNvPr>
            <p:cNvGrpSpPr/>
            <p:nvPr userDrawn="1"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156" name="Ovaal 155">
                <a:extLst>
                  <a:ext uri="{FF2B5EF4-FFF2-40B4-BE49-F238E27FC236}">
                    <a16:creationId xmlns:a16="http://schemas.microsoft.com/office/drawing/2014/main" id="{EB4AF8E0-2113-4E2D-9F29-116072790EBD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7" name="Graphic 163" descr="Informatie">
                <a:extLst>
                  <a:ext uri="{FF2B5EF4-FFF2-40B4-BE49-F238E27FC236}">
                    <a16:creationId xmlns:a16="http://schemas.microsoft.com/office/drawing/2014/main" id="{6C027DBA-AB9D-40A5-8050-2394549FFEB1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77" name="INSTRUCTIE">
            <a:extLst>
              <a:ext uri="{FF2B5EF4-FFF2-40B4-BE49-F238E27FC236}">
                <a16:creationId xmlns:a16="http://schemas.microsoft.com/office/drawing/2014/main" id="{982EF63F-8B42-4BEC-A3CA-24CC38B9D533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78" name="Rechthoek 77">
              <a:extLst>
                <a:ext uri="{FF2B5EF4-FFF2-40B4-BE49-F238E27FC236}">
                  <a16:creationId xmlns:a16="http://schemas.microsoft.com/office/drawing/2014/main" id="{DC47F8ED-ED7F-4C73-A9F9-DB39A342C1CD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79" name="Ovaal 78">
              <a:extLst>
                <a:ext uri="{FF2B5EF4-FFF2-40B4-BE49-F238E27FC236}">
                  <a16:creationId xmlns:a16="http://schemas.microsoft.com/office/drawing/2014/main" id="{90B1A57D-19C8-469C-A658-6D1D74BB4B5F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0" name="Rechthoek 79">
              <a:extLst>
                <a:ext uri="{FF2B5EF4-FFF2-40B4-BE49-F238E27FC236}">
                  <a16:creationId xmlns:a16="http://schemas.microsoft.com/office/drawing/2014/main" id="{A5237E5D-9F36-4C9E-92F1-3DEC139FE757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81" name="Ovaal 80">
              <a:extLst>
                <a:ext uri="{FF2B5EF4-FFF2-40B4-BE49-F238E27FC236}">
                  <a16:creationId xmlns:a16="http://schemas.microsoft.com/office/drawing/2014/main" id="{356DE657-2DBB-4322-A137-C03A221B6F0F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BD482D70-B1F4-45CE-A074-C240DBAAC456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285643D1-F72F-4F1B-BD4F-CAE91E55201B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26AFD14B-A334-4A84-B119-3085C3713821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EBD5C938-9AE7-48C0-99E3-9FDCF173AAA7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BBE5B01A-6255-4622-8B37-C75D127C8134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9AD6C8CF-1A5E-4A6C-AEF5-8FDCE4C9FCCB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(roze)</a:t>
              </a: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34C033F4-98B5-426E-A008-E5A18EA3F92F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A2EF074B-1AAB-4825-B494-392B98901062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(zwart)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12281915-4F63-4F66-8C8A-E709975C2B0B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94B8B4BD-4D9E-4168-ACA3-7CE907AA3129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695A06D9-132C-4313-B90B-7DC8F4BD5247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97223752-F411-4169-960E-34AC9A59C963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E26A7627-DEB9-490B-B1A8-7F32D1D527ED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20D7000C-F397-4A93-BC47-D1F6D9AF636D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1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*Bronvermelding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E28B8CE6-4E9A-48E0-8C87-3F8443FBCBA3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264B6170-74CA-4BF9-B5DC-BB97EFAB5588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3AA91D87-7797-4A8D-8C15-26C5374CCE05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99" name="ICOON_info">
              <a:extLst>
                <a:ext uri="{FF2B5EF4-FFF2-40B4-BE49-F238E27FC236}">
                  <a16:creationId xmlns:a16="http://schemas.microsoft.com/office/drawing/2014/main" id="{3D09A3AC-F794-41C2-9D79-4BF238081206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141" name="Ovaal 140">
                <a:extLst>
                  <a:ext uri="{FF2B5EF4-FFF2-40B4-BE49-F238E27FC236}">
                    <a16:creationId xmlns:a16="http://schemas.microsoft.com/office/drawing/2014/main" id="{68B704F9-CD9B-465A-95E8-452DF8798114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2" name="Graphic 163" descr="Informatie">
                <a:extLst>
                  <a:ext uri="{FF2B5EF4-FFF2-40B4-BE49-F238E27FC236}">
                    <a16:creationId xmlns:a16="http://schemas.microsoft.com/office/drawing/2014/main" id="{652F8EA6-186A-421C-A734-8FC8403CE6C8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0" name="VOORBEELD">
              <a:extLst>
                <a:ext uri="{FF2B5EF4-FFF2-40B4-BE49-F238E27FC236}">
                  <a16:creationId xmlns:a16="http://schemas.microsoft.com/office/drawing/2014/main" id="{BA917A6F-4FC4-45A5-BBB6-C62728D19EA1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FDB3820A-DEA5-449A-BFDE-D222D352F41F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02" name="Rechthoek 101">
                <a:extLst>
                  <a:ext uri="{FF2B5EF4-FFF2-40B4-BE49-F238E27FC236}">
                    <a16:creationId xmlns:a16="http://schemas.microsoft.com/office/drawing/2014/main" id="{CE5C4094-D2D6-4112-B70A-767F27B1CA16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03" name="Groep 102">
                <a:extLst>
                  <a:ext uri="{FF2B5EF4-FFF2-40B4-BE49-F238E27FC236}">
                    <a16:creationId xmlns:a16="http://schemas.microsoft.com/office/drawing/2014/main" id="{008999B9-14EC-4DCE-8B72-9F6DDD299CD3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34" name="Groep 133">
                  <a:extLst>
                    <a:ext uri="{FF2B5EF4-FFF2-40B4-BE49-F238E27FC236}">
                      <a16:creationId xmlns:a16="http://schemas.microsoft.com/office/drawing/2014/main" id="{C51C4A05-E9E9-4901-A803-5311F272E16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FEE84D10-6F81-45AA-8789-BE9D272EB28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7" name="Rechte verbindingslijn 136">
                    <a:extLst>
                      <a:ext uri="{FF2B5EF4-FFF2-40B4-BE49-F238E27FC236}">
                        <a16:creationId xmlns:a16="http://schemas.microsoft.com/office/drawing/2014/main" id="{7D115C6F-93F6-4026-9A3E-1278BEB91B1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8" name="Rechte verbindingslijn 137">
                    <a:extLst>
                      <a:ext uri="{FF2B5EF4-FFF2-40B4-BE49-F238E27FC236}">
                        <a16:creationId xmlns:a16="http://schemas.microsoft.com/office/drawing/2014/main" id="{D6422C30-5FA2-406E-87D7-D2FBD5A2DAF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D6C80447-26D2-4469-9212-4C8FDD48CCD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CBB6D7C2-88BC-4C35-9684-04DBCA6EB0E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5" name="Pijl: rechts 134">
                  <a:extLst>
                    <a:ext uri="{FF2B5EF4-FFF2-40B4-BE49-F238E27FC236}">
                      <a16:creationId xmlns:a16="http://schemas.microsoft.com/office/drawing/2014/main" id="{58281576-7243-49E7-AC54-5132497051C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4" name="Groep 103">
                <a:extLst>
                  <a:ext uri="{FF2B5EF4-FFF2-40B4-BE49-F238E27FC236}">
                    <a16:creationId xmlns:a16="http://schemas.microsoft.com/office/drawing/2014/main" id="{C7B6045A-D452-4408-8201-519D6DAF9FC6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27" name="Groep 126">
                  <a:extLst>
                    <a:ext uri="{FF2B5EF4-FFF2-40B4-BE49-F238E27FC236}">
                      <a16:creationId xmlns:a16="http://schemas.microsoft.com/office/drawing/2014/main" id="{1162B0F2-A9A9-4962-A788-6369E6A060F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9" name="Rechte verbindingslijn 128">
                    <a:extLst>
                      <a:ext uri="{FF2B5EF4-FFF2-40B4-BE49-F238E27FC236}">
                        <a16:creationId xmlns:a16="http://schemas.microsoft.com/office/drawing/2014/main" id="{F98A609E-3E1F-4763-9E20-626FFC2EBB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0" name="Rechte verbindingslijn 129">
                    <a:extLst>
                      <a:ext uri="{FF2B5EF4-FFF2-40B4-BE49-F238E27FC236}">
                        <a16:creationId xmlns:a16="http://schemas.microsoft.com/office/drawing/2014/main" id="{491F9B5B-90AA-4388-995B-1704C1457A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1" name="Rechte verbindingslijn 130">
                    <a:extLst>
                      <a:ext uri="{FF2B5EF4-FFF2-40B4-BE49-F238E27FC236}">
                        <a16:creationId xmlns:a16="http://schemas.microsoft.com/office/drawing/2014/main" id="{34B1BEB9-D0EF-4535-85EF-6564CD80C45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F537C53B-10E2-426F-BE14-598CCE0A45A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4176817D-267D-40DD-AD0B-E5E45968229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8" name="Pijl: rechts 127">
                  <a:extLst>
                    <a:ext uri="{FF2B5EF4-FFF2-40B4-BE49-F238E27FC236}">
                      <a16:creationId xmlns:a16="http://schemas.microsoft.com/office/drawing/2014/main" id="{BF900643-F1FD-4269-8938-ED2DE8ED778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05" name="Rechte verbindingslijn 104">
                <a:extLst>
                  <a:ext uri="{FF2B5EF4-FFF2-40B4-BE49-F238E27FC236}">
                    <a16:creationId xmlns:a16="http://schemas.microsoft.com/office/drawing/2014/main" id="{832646A9-53F3-4ACD-9773-D3CA9136D54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06" name="Rechte verbindingslijn 105">
                <a:extLst>
                  <a:ext uri="{FF2B5EF4-FFF2-40B4-BE49-F238E27FC236}">
                    <a16:creationId xmlns:a16="http://schemas.microsoft.com/office/drawing/2014/main" id="{BD7ECFAD-E3B6-4BB9-835B-FE5B6AE789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07" name="Rechthoek 106">
                <a:extLst>
                  <a:ext uri="{FF2B5EF4-FFF2-40B4-BE49-F238E27FC236}">
                    <a16:creationId xmlns:a16="http://schemas.microsoft.com/office/drawing/2014/main" id="{885EB823-DC10-4BC4-8AD4-3D0A0E6B1CB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08" name="Rechthoek 107">
                <a:extLst>
                  <a:ext uri="{FF2B5EF4-FFF2-40B4-BE49-F238E27FC236}">
                    <a16:creationId xmlns:a16="http://schemas.microsoft.com/office/drawing/2014/main" id="{86131917-0892-4639-9D6E-6C9D0A52E9FC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09" name="Groep 108">
                <a:extLst>
                  <a:ext uri="{FF2B5EF4-FFF2-40B4-BE49-F238E27FC236}">
                    <a16:creationId xmlns:a16="http://schemas.microsoft.com/office/drawing/2014/main" id="{D2570658-469F-477C-88D4-95154B8FC3BA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19" name="Rechthoek 118">
                  <a:extLst>
                    <a:ext uri="{FF2B5EF4-FFF2-40B4-BE49-F238E27FC236}">
                      <a16:creationId xmlns:a16="http://schemas.microsoft.com/office/drawing/2014/main" id="{45FD1F82-53A3-41A5-9819-9BA2F205B7B1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0" name="Groep 119">
                  <a:extLst>
                    <a:ext uri="{FF2B5EF4-FFF2-40B4-BE49-F238E27FC236}">
                      <a16:creationId xmlns:a16="http://schemas.microsoft.com/office/drawing/2014/main" id="{D0B0821C-BEFD-42A9-9FA8-88A373D28C6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22" name="Rechte verbindingslijn 121">
                    <a:extLst>
                      <a:ext uri="{FF2B5EF4-FFF2-40B4-BE49-F238E27FC236}">
                        <a16:creationId xmlns:a16="http://schemas.microsoft.com/office/drawing/2014/main" id="{0FD463B6-6A4A-4E06-8DD5-47C65E8C355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3" name="Rechte verbindingslijn 122">
                    <a:extLst>
                      <a:ext uri="{FF2B5EF4-FFF2-40B4-BE49-F238E27FC236}">
                        <a16:creationId xmlns:a16="http://schemas.microsoft.com/office/drawing/2014/main" id="{F9B49E50-0335-42C4-B8D3-7E4AC56DD7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6CD591DF-BEFF-44D4-A6AA-03BC3BD61F5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B42F5FE0-58A2-45D1-95BD-BA716B56901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0F517783-FBA1-418D-9B52-FCA20E83693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1" name="Pijl: rechts 120">
                  <a:extLst>
                    <a:ext uri="{FF2B5EF4-FFF2-40B4-BE49-F238E27FC236}">
                      <a16:creationId xmlns:a16="http://schemas.microsoft.com/office/drawing/2014/main" id="{109BC11A-F65E-4969-87B3-E66D0E9A13F1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0" name="Groep 109">
                <a:extLst>
                  <a:ext uri="{FF2B5EF4-FFF2-40B4-BE49-F238E27FC236}">
                    <a16:creationId xmlns:a16="http://schemas.microsoft.com/office/drawing/2014/main" id="{3C0EA5C6-9970-4061-816C-3DAF5DC719FC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11" name="Rechthoek 110">
                  <a:extLst>
                    <a:ext uri="{FF2B5EF4-FFF2-40B4-BE49-F238E27FC236}">
                      <a16:creationId xmlns:a16="http://schemas.microsoft.com/office/drawing/2014/main" id="{899A633F-997F-42C4-8354-CF6BBE23ACAB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12" name="Groep 111">
                  <a:extLst>
                    <a:ext uri="{FF2B5EF4-FFF2-40B4-BE49-F238E27FC236}">
                      <a16:creationId xmlns:a16="http://schemas.microsoft.com/office/drawing/2014/main" id="{703D6F87-C58F-48AC-BC2A-A4C1A12C35D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4" name="Rechte verbindingslijn 113">
                    <a:extLst>
                      <a:ext uri="{FF2B5EF4-FFF2-40B4-BE49-F238E27FC236}">
                        <a16:creationId xmlns:a16="http://schemas.microsoft.com/office/drawing/2014/main" id="{9BD165C3-4B7C-4BE5-9916-E4E2DBA5FCA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5" name="Rechte verbindingslijn 114">
                    <a:extLst>
                      <a:ext uri="{FF2B5EF4-FFF2-40B4-BE49-F238E27FC236}">
                        <a16:creationId xmlns:a16="http://schemas.microsoft.com/office/drawing/2014/main" id="{D5D15488-DD84-4CFC-816D-F52F8E6A086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6" name="Rechte verbindingslijn 115">
                    <a:extLst>
                      <a:ext uri="{FF2B5EF4-FFF2-40B4-BE49-F238E27FC236}">
                        <a16:creationId xmlns:a16="http://schemas.microsoft.com/office/drawing/2014/main" id="{773F5337-907C-46B0-BE1B-AD50B3237E2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7" name="Rechte verbindingslijn 116">
                    <a:extLst>
                      <a:ext uri="{FF2B5EF4-FFF2-40B4-BE49-F238E27FC236}">
                        <a16:creationId xmlns:a16="http://schemas.microsoft.com/office/drawing/2014/main" id="{1DB98547-775C-4976-A429-1640CC2C29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8" name="Rechte verbindingslijn 117">
                    <a:extLst>
                      <a:ext uri="{FF2B5EF4-FFF2-40B4-BE49-F238E27FC236}">
                        <a16:creationId xmlns:a16="http://schemas.microsoft.com/office/drawing/2014/main" id="{56ACF6FF-3009-4AC0-9DAE-E0D3C1689D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3" name="Pijl: rechts 112">
                  <a:extLst>
                    <a:ext uri="{FF2B5EF4-FFF2-40B4-BE49-F238E27FC236}">
                      <a16:creationId xmlns:a16="http://schemas.microsoft.com/office/drawing/2014/main" id="{1DCD5F7B-BF26-428D-9911-797364CF5A40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9" name="Titel 8">
            <a:extLst>
              <a:ext uri="{FF2B5EF4-FFF2-40B4-BE49-F238E27FC236}">
                <a16:creationId xmlns:a16="http://schemas.microsoft.com/office/drawing/2014/main" id="{3B42EF8E-F072-4427-A784-E0FBEBFD5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699729" cy="1294843"/>
          </a:xfrm>
          <a:custGeom>
            <a:avLst/>
            <a:gdLst>
              <a:gd name="connsiteX0" fmla="*/ 0 w 3259016"/>
              <a:gd name="connsiteY0" fmla="*/ 0 h 1348154"/>
              <a:gd name="connsiteX1" fmla="*/ 3259016 w 3259016"/>
              <a:gd name="connsiteY1" fmla="*/ 0 h 1348154"/>
              <a:gd name="connsiteX2" fmla="*/ 3247292 w 3259016"/>
              <a:gd name="connsiteY2" fmla="*/ 1230923 h 1348154"/>
              <a:gd name="connsiteX3" fmla="*/ 0 w 3259016"/>
              <a:gd name="connsiteY3" fmla="*/ 1348154 h 1348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016" h="1348154">
                <a:moveTo>
                  <a:pt x="0" y="0"/>
                </a:moveTo>
                <a:lnTo>
                  <a:pt x="3259016" y="0"/>
                </a:lnTo>
                <a:lnTo>
                  <a:pt x="3247292" y="1230923"/>
                </a:lnTo>
                <a:lnTo>
                  <a:pt x="0" y="134815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none" lIns="540000" tIns="504000" rIns="720000" bIns="504000" anchor="t" anchorCtr="0">
            <a:spAutoFit/>
          </a:bodyPr>
          <a:lstStyle>
            <a:lvl1pPr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90" y="1793875"/>
            <a:ext cx="3503611" cy="4310064"/>
          </a:xfrm>
        </p:spPr>
        <p:txBody>
          <a:bodyPr/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Subtitel (roze)</a:t>
            </a:r>
          </a:p>
          <a:p>
            <a:pPr lvl="4"/>
            <a:r>
              <a:rPr lang="nl-NL" dirty="0"/>
              <a:t>Subtitel (zwart)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Bullet</a:t>
            </a:r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1AEB4AC2-3D2B-45A4-9CF9-8D96D0FEFB49}"/>
              </a:ext>
            </a:extLst>
          </p:cNvPr>
          <p:cNvSpPr txBox="1"/>
          <p:nvPr userDrawn="1"/>
        </p:nvSpPr>
        <p:spPr>
          <a:xfrm>
            <a:off x="0" y="-321991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none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Titelblok + Tekst + Beeld L</a:t>
            </a:r>
          </a:p>
        </p:txBody>
      </p:sp>
      <p:sp>
        <p:nvSpPr>
          <p:cNvPr id="76" name="afbeelding">
            <a:extLst>
              <a:ext uri="{FF2B5EF4-FFF2-40B4-BE49-F238E27FC236}">
                <a16:creationId xmlns:a16="http://schemas.microsoft.com/office/drawing/2014/main" id="{EC915E85-FD0B-4DE2-B441-6BE6D792D79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00754" y="0"/>
            <a:ext cx="7591246" cy="6103938"/>
          </a:xfrm>
          <a:custGeom>
            <a:avLst/>
            <a:gdLst>
              <a:gd name="connsiteX0" fmla="*/ 0 w 6539345"/>
              <a:gd name="connsiteY0" fmla="*/ 0 h 6103938"/>
              <a:gd name="connsiteX1" fmla="*/ 6539345 w 6539345"/>
              <a:gd name="connsiteY1" fmla="*/ 0 h 6103938"/>
              <a:gd name="connsiteX2" fmla="*/ 6539345 w 6539345"/>
              <a:gd name="connsiteY2" fmla="*/ 6103938 h 6103938"/>
              <a:gd name="connsiteX3" fmla="*/ 0 w 6539345"/>
              <a:gd name="connsiteY3" fmla="*/ 6103938 h 6103938"/>
              <a:gd name="connsiteX4" fmla="*/ 0 w 6539345"/>
              <a:gd name="connsiteY4" fmla="*/ 0 h 6103938"/>
              <a:gd name="connsiteX0" fmla="*/ 13855 w 6553200"/>
              <a:gd name="connsiteY0" fmla="*/ 0 h 6103938"/>
              <a:gd name="connsiteX1" fmla="*/ 6553200 w 6553200"/>
              <a:gd name="connsiteY1" fmla="*/ 0 h 6103938"/>
              <a:gd name="connsiteX2" fmla="*/ 6553200 w 6553200"/>
              <a:gd name="connsiteY2" fmla="*/ 6103938 h 6103938"/>
              <a:gd name="connsiteX3" fmla="*/ 13855 w 6553200"/>
              <a:gd name="connsiteY3" fmla="*/ 6103938 h 6103938"/>
              <a:gd name="connsiteX4" fmla="*/ 0 w 6553200"/>
              <a:gd name="connsiteY4" fmla="*/ 5818909 h 6103938"/>
              <a:gd name="connsiteX5" fmla="*/ 13855 w 6553200"/>
              <a:gd name="connsiteY5" fmla="*/ 0 h 6103938"/>
              <a:gd name="connsiteX0" fmla="*/ 13855 w 6553200"/>
              <a:gd name="connsiteY0" fmla="*/ 0 h 6103938"/>
              <a:gd name="connsiteX1" fmla="*/ 6553200 w 6553200"/>
              <a:gd name="connsiteY1" fmla="*/ 0 h 6103938"/>
              <a:gd name="connsiteX2" fmla="*/ 6553200 w 6553200"/>
              <a:gd name="connsiteY2" fmla="*/ 6103938 h 6103938"/>
              <a:gd name="connsiteX3" fmla="*/ 0 w 6553200"/>
              <a:gd name="connsiteY3" fmla="*/ 5818909 h 6103938"/>
              <a:gd name="connsiteX4" fmla="*/ 13855 w 6553200"/>
              <a:gd name="connsiteY4" fmla="*/ 0 h 610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103938">
                <a:moveTo>
                  <a:pt x="13855" y="0"/>
                </a:moveTo>
                <a:lnTo>
                  <a:pt x="6553200" y="0"/>
                </a:lnTo>
                <a:lnTo>
                  <a:pt x="6553200" y="6103938"/>
                </a:lnTo>
                <a:lnTo>
                  <a:pt x="0" y="5818909"/>
                </a:lnTo>
                <a:cubicBezTo>
                  <a:pt x="4618" y="3879273"/>
                  <a:pt x="9237" y="1939636"/>
                  <a:pt x="1385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</p:spTree>
    <p:extLst>
      <p:ext uri="{BB962C8B-B14F-4D97-AF65-F5344CB8AC3E}">
        <p14:creationId xmlns:p14="http://schemas.microsoft.com/office/powerpoint/2010/main" val="333904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lok + Beeld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INSTRUCTIE">
            <a:extLst>
              <a:ext uri="{FF2B5EF4-FFF2-40B4-BE49-F238E27FC236}">
                <a16:creationId xmlns:a16="http://schemas.microsoft.com/office/drawing/2014/main" id="{1C0EFE44-B920-469F-BD64-7BD629118231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35" name="Rechthoek 134">
              <a:extLst>
                <a:ext uri="{FF2B5EF4-FFF2-40B4-BE49-F238E27FC236}">
                  <a16:creationId xmlns:a16="http://schemas.microsoft.com/office/drawing/2014/main" id="{4DDDEF4D-702C-4E78-B318-2305B5642137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36" name="Ovaal 135">
              <a:extLst>
                <a:ext uri="{FF2B5EF4-FFF2-40B4-BE49-F238E27FC236}">
                  <a16:creationId xmlns:a16="http://schemas.microsoft.com/office/drawing/2014/main" id="{3D5A5536-8F11-4A61-A25A-559ACD9E372F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7" name="Rechthoek 136">
              <a:extLst>
                <a:ext uri="{FF2B5EF4-FFF2-40B4-BE49-F238E27FC236}">
                  <a16:creationId xmlns:a16="http://schemas.microsoft.com/office/drawing/2014/main" id="{F32CB673-91EC-4033-8E61-867D356698D1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38" name="Ovaal 137">
              <a:extLst>
                <a:ext uri="{FF2B5EF4-FFF2-40B4-BE49-F238E27FC236}">
                  <a16:creationId xmlns:a16="http://schemas.microsoft.com/office/drawing/2014/main" id="{372088DB-BD5E-4846-BE91-28BC1D1B0FA4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9" name="Rechthoek 138">
              <a:extLst>
                <a:ext uri="{FF2B5EF4-FFF2-40B4-BE49-F238E27FC236}">
                  <a16:creationId xmlns:a16="http://schemas.microsoft.com/office/drawing/2014/main" id="{EF61433F-E56E-4361-85DF-F25E07A4C792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40" name="Rechthoek 139">
              <a:extLst>
                <a:ext uri="{FF2B5EF4-FFF2-40B4-BE49-F238E27FC236}">
                  <a16:creationId xmlns:a16="http://schemas.microsoft.com/office/drawing/2014/main" id="{6B2165A3-8D38-4A08-99E3-C73C86275F86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41" name="Ovaal 140">
              <a:extLst>
                <a:ext uri="{FF2B5EF4-FFF2-40B4-BE49-F238E27FC236}">
                  <a16:creationId xmlns:a16="http://schemas.microsoft.com/office/drawing/2014/main" id="{05230694-6529-4E1D-B1C7-AE048F88C5BB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42" name="Rechthoek 141">
              <a:extLst>
                <a:ext uri="{FF2B5EF4-FFF2-40B4-BE49-F238E27FC236}">
                  <a16:creationId xmlns:a16="http://schemas.microsoft.com/office/drawing/2014/main" id="{3D245873-DD1D-41AA-A684-D37FE29CB967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22E17701-EC61-44A7-93F0-33829A605E95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4BB82B1B-67BB-4F6D-9D12-D1B9760E3358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(wit)</a:t>
              </a: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0A8D6C65-4D8B-4CD1-B118-731D3DBDAA88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3B20490C-C01E-4E08-BFBA-94C9FC3D0B0B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(zwart)</a:t>
              </a:r>
            </a:p>
          </p:txBody>
        </p:sp>
        <p:sp>
          <p:nvSpPr>
            <p:cNvPr id="147" name="Ovaal 146">
              <a:extLst>
                <a:ext uri="{FF2B5EF4-FFF2-40B4-BE49-F238E27FC236}">
                  <a16:creationId xmlns:a16="http://schemas.microsoft.com/office/drawing/2014/main" id="{AC683177-3F0B-49A2-82A6-812F76968396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48" name="Rechthoek 147">
              <a:extLst>
                <a:ext uri="{FF2B5EF4-FFF2-40B4-BE49-F238E27FC236}">
                  <a16:creationId xmlns:a16="http://schemas.microsoft.com/office/drawing/2014/main" id="{E704A59A-2B92-47F4-9216-B863C6507776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49" name="Ovaal 148">
              <a:extLst>
                <a:ext uri="{FF2B5EF4-FFF2-40B4-BE49-F238E27FC236}">
                  <a16:creationId xmlns:a16="http://schemas.microsoft.com/office/drawing/2014/main" id="{66068DA9-5C2B-4D51-B954-E8A5762CE157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54D1FC40-A766-43FC-92CA-4B194EC690D9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151" name="Ovaal 150">
              <a:extLst>
                <a:ext uri="{FF2B5EF4-FFF2-40B4-BE49-F238E27FC236}">
                  <a16:creationId xmlns:a16="http://schemas.microsoft.com/office/drawing/2014/main" id="{FAEDA5CE-A1AC-4008-A085-E1E3AE189DB7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C74CF02C-86A8-4FC4-A5A7-CEE52C6DE0F1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*Bronvermelding</a:t>
              </a:r>
            </a:p>
          </p:txBody>
        </p:sp>
        <p:sp>
          <p:nvSpPr>
            <p:cNvPr id="153" name="Ovaal 152">
              <a:extLst>
                <a:ext uri="{FF2B5EF4-FFF2-40B4-BE49-F238E27FC236}">
                  <a16:creationId xmlns:a16="http://schemas.microsoft.com/office/drawing/2014/main" id="{5313409F-2C2A-4BE4-8D1E-4D4CC2E96C75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54" name="Rechthoek 153">
              <a:extLst>
                <a:ext uri="{FF2B5EF4-FFF2-40B4-BE49-F238E27FC236}">
                  <a16:creationId xmlns:a16="http://schemas.microsoft.com/office/drawing/2014/main" id="{5F8A0EB7-90F1-47B1-A45B-5CB6F838FE55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B36B9B4F-DCE6-4E57-8443-C501221BA10F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56" name="ICOON_info">
              <a:extLst>
                <a:ext uri="{FF2B5EF4-FFF2-40B4-BE49-F238E27FC236}">
                  <a16:creationId xmlns:a16="http://schemas.microsoft.com/office/drawing/2014/main" id="{4DBD3BAC-A827-45D0-887A-5B76DFE2C954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198" name="Ovaal 197">
                <a:extLst>
                  <a:ext uri="{FF2B5EF4-FFF2-40B4-BE49-F238E27FC236}">
                    <a16:creationId xmlns:a16="http://schemas.microsoft.com/office/drawing/2014/main" id="{3D9BE26F-46E8-4246-A3B1-6FA4304B78A4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9" name="Graphic 163" descr="Informatie">
                <a:extLst>
                  <a:ext uri="{FF2B5EF4-FFF2-40B4-BE49-F238E27FC236}">
                    <a16:creationId xmlns:a16="http://schemas.microsoft.com/office/drawing/2014/main" id="{1CF52EEB-8BDF-406C-A18E-A50B861C8031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57" name="VOORBEELD">
              <a:extLst>
                <a:ext uri="{FF2B5EF4-FFF2-40B4-BE49-F238E27FC236}">
                  <a16:creationId xmlns:a16="http://schemas.microsoft.com/office/drawing/2014/main" id="{2A93892D-9797-4B26-9806-5D3A7F9918FA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58" name="Rechthoek 157">
                <a:extLst>
                  <a:ext uri="{FF2B5EF4-FFF2-40B4-BE49-F238E27FC236}">
                    <a16:creationId xmlns:a16="http://schemas.microsoft.com/office/drawing/2014/main" id="{4CD42CCA-5356-4467-BCE4-1C924BF6D47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59" name="Rechthoek 158">
                <a:extLst>
                  <a:ext uri="{FF2B5EF4-FFF2-40B4-BE49-F238E27FC236}">
                    <a16:creationId xmlns:a16="http://schemas.microsoft.com/office/drawing/2014/main" id="{1C1D60E2-5326-4C69-9465-FD99A9561044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60" name="Groep 159">
                <a:extLst>
                  <a:ext uri="{FF2B5EF4-FFF2-40B4-BE49-F238E27FC236}">
                    <a16:creationId xmlns:a16="http://schemas.microsoft.com/office/drawing/2014/main" id="{9D69F93D-0BE0-40F9-9FB0-84FDEAEF795D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91" name="Groep 190">
                  <a:extLst>
                    <a:ext uri="{FF2B5EF4-FFF2-40B4-BE49-F238E27FC236}">
                      <a16:creationId xmlns:a16="http://schemas.microsoft.com/office/drawing/2014/main" id="{2A5AA5D3-7D2D-4F3B-AE3C-0E1075F4E8C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93" name="Rechte verbindingslijn 192">
                    <a:extLst>
                      <a:ext uri="{FF2B5EF4-FFF2-40B4-BE49-F238E27FC236}">
                        <a16:creationId xmlns:a16="http://schemas.microsoft.com/office/drawing/2014/main" id="{CE6C76CC-24BA-4B7C-A016-5C59E58D3D3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4" name="Rechte verbindingslijn 193">
                    <a:extLst>
                      <a:ext uri="{FF2B5EF4-FFF2-40B4-BE49-F238E27FC236}">
                        <a16:creationId xmlns:a16="http://schemas.microsoft.com/office/drawing/2014/main" id="{B88FDF13-6E5C-488E-A2CB-C510AB84EC2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5" name="Rechte verbindingslijn 194">
                    <a:extLst>
                      <a:ext uri="{FF2B5EF4-FFF2-40B4-BE49-F238E27FC236}">
                        <a16:creationId xmlns:a16="http://schemas.microsoft.com/office/drawing/2014/main" id="{1AADA0F6-97CB-4343-A55A-68397FFF7D1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6" name="Rechte verbindingslijn 195">
                    <a:extLst>
                      <a:ext uri="{FF2B5EF4-FFF2-40B4-BE49-F238E27FC236}">
                        <a16:creationId xmlns:a16="http://schemas.microsoft.com/office/drawing/2014/main" id="{BA19553B-2133-48EC-94BC-D6F6907665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7" name="Rechte verbindingslijn 196">
                    <a:extLst>
                      <a:ext uri="{FF2B5EF4-FFF2-40B4-BE49-F238E27FC236}">
                        <a16:creationId xmlns:a16="http://schemas.microsoft.com/office/drawing/2014/main" id="{3FD190BC-54F0-4C62-980D-AFE180A51CC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92" name="Pijl: rechts 191">
                  <a:extLst>
                    <a:ext uri="{FF2B5EF4-FFF2-40B4-BE49-F238E27FC236}">
                      <a16:creationId xmlns:a16="http://schemas.microsoft.com/office/drawing/2014/main" id="{1773E2A2-D128-4F2D-9935-992B7AEAF22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61" name="Groep 160">
                <a:extLst>
                  <a:ext uri="{FF2B5EF4-FFF2-40B4-BE49-F238E27FC236}">
                    <a16:creationId xmlns:a16="http://schemas.microsoft.com/office/drawing/2014/main" id="{3B6A01BF-88B1-418F-A737-3BA37A1D69EE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84" name="Groep 183">
                  <a:extLst>
                    <a:ext uri="{FF2B5EF4-FFF2-40B4-BE49-F238E27FC236}">
                      <a16:creationId xmlns:a16="http://schemas.microsoft.com/office/drawing/2014/main" id="{FE7DF153-F931-475C-90E0-D860A7F216D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86" name="Rechte verbindingslijn 185">
                    <a:extLst>
                      <a:ext uri="{FF2B5EF4-FFF2-40B4-BE49-F238E27FC236}">
                        <a16:creationId xmlns:a16="http://schemas.microsoft.com/office/drawing/2014/main" id="{9C69252E-310B-47D3-A58F-F5458F2DDDB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7" name="Rechte verbindingslijn 186">
                    <a:extLst>
                      <a:ext uri="{FF2B5EF4-FFF2-40B4-BE49-F238E27FC236}">
                        <a16:creationId xmlns:a16="http://schemas.microsoft.com/office/drawing/2014/main" id="{01290BBF-C4D4-40CE-9341-4364BA9E8E3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8" name="Rechte verbindingslijn 187">
                    <a:extLst>
                      <a:ext uri="{FF2B5EF4-FFF2-40B4-BE49-F238E27FC236}">
                        <a16:creationId xmlns:a16="http://schemas.microsoft.com/office/drawing/2014/main" id="{F2948E66-A4A7-4D59-8BF7-562BB493403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9" name="Rechte verbindingslijn 188">
                    <a:extLst>
                      <a:ext uri="{FF2B5EF4-FFF2-40B4-BE49-F238E27FC236}">
                        <a16:creationId xmlns:a16="http://schemas.microsoft.com/office/drawing/2014/main" id="{A233B70A-85A0-4BA4-A5F2-EC4240F39A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0" name="Rechte verbindingslijn 189">
                    <a:extLst>
                      <a:ext uri="{FF2B5EF4-FFF2-40B4-BE49-F238E27FC236}">
                        <a16:creationId xmlns:a16="http://schemas.microsoft.com/office/drawing/2014/main" id="{E4CA2138-EDFA-45FC-A60D-9AFE7CAB437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85" name="Pijl: rechts 184">
                  <a:extLst>
                    <a:ext uri="{FF2B5EF4-FFF2-40B4-BE49-F238E27FC236}">
                      <a16:creationId xmlns:a16="http://schemas.microsoft.com/office/drawing/2014/main" id="{235919CA-2CED-4301-B743-35E75B99FC0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62" name="Rechte verbindingslijn 161">
                <a:extLst>
                  <a:ext uri="{FF2B5EF4-FFF2-40B4-BE49-F238E27FC236}">
                    <a16:creationId xmlns:a16="http://schemas.microsoft.com/office/drawing/2014/main" id="{F0653895-877F-4D35-8630-BDBD7EB637C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bg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63" name="Rechte verbindingslijn 162">
                <a:extLst>
                  <a:ext uri="{FF2B5EF4-FFF2-40B4-BE49-F238E27FC236}">
                    <a16:creationId xmlns:a16="http://schemas.microsoft.com/office/drawing/2014/main" id="{8FFAD40B-C5EE-4FFA-A56A-6C8F7BCC6C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bg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64" name="Rechthoek 163">
                <a:extLst>
                  <a:ext uri="{FF2B5EF4-FFF2-40B4-BE49-F238E27FC236}">
                    <a16:creationId xmlns:a16="http://schemas.microsoft.com/office/drawing/2014/main" id="{5E7AA924-F363-45BD-8BEC-77C8685D22D2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65" name="Rechthoek 164">
                <a:extLst>
                  <a:ext uri="{FF2B5EF4-FFF2-40B4-BE49-F238E27FC236}">
                    <a16:creationId xmlns:a16="http://schemas.microsoft.com/office/drawing/2014/main" id="{6A5617EF-B40F-4C8C-A888-D03478652D67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66" name="Groep 165">
                <a:extLst>
                  <a:ext uri="{FF2B5EF4-FFF2-40B4-BE49-F238E27FC236}">
                    <a16:creationId xmlns:a16="http://schemas.microsoft.com/office/drawing/2014/main" id="{F09A2FB7-53E0-44BC-8DF3-44AEEA35A1AE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76" name="Rechthoek 175">
                  <a:extLst>
                    <a:ext uri="{FF2B5EF4-FFF2-40B4-BE49-F238E27FC236}">
                      <a16:creationId xmlns:a16="http://schemas.microsoft.com/office/drawing/2014/main" id="{EA796730-131B-4C02-8106-436B971CC414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77" name="Groep 176">
                  <a:extLst>
                    <a:ext uri="{FF2B5EF4-FFF2-40B4-BE49-F238E27FC236}">
                      <a16:creationId xmlns:a16="http://schemas.microsoft.com/office/drawing/2014/main" id="{327EB68B-29C2-49FA-84F6-64820ED822B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79" name="Rechte verbindingslijn 178">
                    <a:extLst>
                      <a:ext uri="{FF2B5EF4-FFF2-40B4-BE49-F238E27FC236}">
                        <a16:creationId xmlns:a16="http://schemas.microsoft.com/office/drawing/2014/main" id="{301A1EDA-4D38-4D4B-8CD4-6D18466E08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0" name="Rechte verbindingslijn 179">
                    <a:extLst>
                      <a:ext uri="{FF2B5EF4-FFF2-40B4-BE49-F238E27FC236}">
                        <a16:creationId xmlns:a16="http://schemas.microsoft.com/office/drawing/2014/main" id="{545B4EFE-8446-4524-8406-B05C0029A1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1" name="Rechte verbindingslijn 180">
                    <a:extLst>
                      <a:ext uri="{FF2B5EF4-FFF2-40B4-BE49-F238E27FC236}">
                        <a16:creationId xmlns:a16="http://schemas.microsoft.com/office/drawing/2014/main" id="{515F5504-2905-4726-A662-941B1248D9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2" name="Rechte verbindingslijn 181">
                    <a:extLst>
                      <a:ext uri="{FF2B5EF4-FFF2-40B4-BE49-F238E27FC236}">
                        <a16:creationId xmlns:a16="http://schemas.microsoft.com/office/drawing/2014/main" id="{CDEBB9FB-3C00-4664-8A28-234D62A3EEF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3" name="Rechte verbindingslijn 182">
                    <a:extLst>
                      <a:ext uri="{FF2B5EF4-FFF2-40B4-BE49-F238E27FC236}">
                        <a16:creationId xmlns:a16="http://schemas.microsoft.com/office/drawing/2014/main" id="{1B19C65C-0BE4-4C19-A134-B89323DA61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8" name="Pijl: rechts 177">
                  <a:extLst>
                    <a:ext uri="{FF2B5EF4-FFF2-40B4-BE49-F238E27FC236}">
                      <a16:creationId xmlns:a16="http://schemas.microsoft.com/office/drawing/2014/main" id="{68944FE5-00E2-4480-8A9D-A03A7BB94D89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67" name="Groep 166">
                <a:extLst>
                  <a:ext uri="{FF2B5EF4-FFF2-40B4-BE49-F238E27FC236}">
                    <a16:creationId xmlns:a16="http://schemas.microsoft.com/office/drawing/2014/main" id="{46D48074-D053-42D7-A4FE-2660E1108BFA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68" name="Rechthoek 167">
                  <a:extLst>
                    <a:ext uri="{FF2B5EF4-FFF2-40B4-BE49-F238E27FC236}">
                      <a16:creationId xmlns:a16="http://schemas.microsoft.com/office/drawing/2014/main" id="{FCF443B2-B5C8-4EE9-8524-6E8CA859615C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69" name="Groep 168">
                  <a:extLst>
                    <a:ext uri="{FF2B5EF4-FFF2-40B4-BE49-F238E27FC236}">
                      <a16:creationId xmlns:a16="http://schemas.microsoft.com/office/drawing/2014/main" id="{09F1A5F5-5A6D-43C8-9B71-AE0795B307D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71" name="Rechte verbindingslijn 170">
                    <a:extLst>
                      <a:ext uri="{FF2B5EF4-FFF2-40B4-BE49-F238E27FC236}">
                        <a16:creationId xmlns:a16="http://schemas.microsoft.com/office/drawing/2014/main" id="{EB343B94-D9BF-40BD-8216-E9DB5F626F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2" name="Rechte verbindingslijn 171">
                    <a:extLst>
                      <a:ext uri="{FF2B5EF4-FFF2-40B4-BE49-F238E27FC236}">
                        <a16:creationId xmlns:a16="http://schemas.microsoft.com/office/drawing/2014/main" id="{A1411A25-9F68-44FA-A4DF-4DF5C872098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3" name="Rechte verbindingslijn 172">
                    <a:extLst>
                      <a:ext uri="{FF2B5EF4-FFF2-40B4-BE49-F238E27FC236}">
                        <a16:creationId xmlns:a16="http://schemas.microsoft.com/office/drawing/2014/main" id="{3D8AA699-A3BF-4DD0-82F6-A204BEEF3BD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4" name="Rechte verbindingslijn 173">
                    <a:extLst>
                      <a:ext uri="{FF2B5EF4-FFF2-40B4-BE49-F238E27FC236}">
                        <a16:creationId xmlns:a16="http://schemas.microsoft.com/office/drawing/2014/main" id="{6969F26C-A387-4992-B585-00F5B3A0B4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5" name="Rechte verbindingslijn 174">
                    <a:extLst>
                      <a:ext uri="{FF2B5EF4-FFF2-40B4-BE49-F238E27FC236}">
                        <a16:creationId xmlns:a16="http://schemas.microsoft.com/office/drawing/2014/main" id="{B9EED21A-6EB7-404D-8060-100F1A7894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0" name="Pijl: rechts 169">
                  <a:extLst>
                    <a:ext uri="{FF2B5EF4-FFF2-40B4-BE49-F238E27FC236}">
                      <a16:creationId xmlns:a16="http://schemas.microsoft.com/office/drawing/2014/main" id="{96396CFB-6AF4-4D6F-8772-DED94C3C9760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76" name="INSTRUCTIE">
            <a:extLst>
              <a:ext uri="{FF2B5EF4-FFF2-40B4-BE49-F238E27FC236}">
                <a16:creationId xmlns:a16="http://schemas.microsoft.com/office/drawing/2014/main" id="{ECF121E3-6F30-4DFA-8F44-BD400E0678C7}"/>
              </a:ext>
            </a:extLst>
          </p:cNvPr>
          <p:cNvGrpSpPr/>
          <p:nvPr userDrawn="1"/>
        </p:nvGrpSpPr>
        <p:grpSpPr>
          <a:xfrm>
            <a:off x="12377595" y="0"/>
            <a:ext cx="3693386" cy="6452863"/>
            <a:chOff x="-3786437" y="0"/>
            <a:chExt cx="3693386" cy="6452863"/>
          </a:xfrm>
        </p:grpSpPr>
        <p:sp>
          <p:nvSpPr>
            <p:cNvPr id="77" name="Rechthoek 76">
              <a:extLst>
                <a:ext uri="{FF2B5EF4-FFF2-40B4-BE49-F238E27FC236}">
                  <a16:creationId xmlns:a16="http://schemas.microsoft.com/office/drawing/2014/main" id="{30C42BAB-F131-4735-AFF7-11A4128E66D6}"/>
                </a:ext>
              </a:extLst>
            </p:cNvPr>
            <p:cNvSpPr/>
            <p:nvPr userDrawn="1"/>
          </p:nvSpPr>
          <p:spPr>
            <a:xfrm>
              <a:off x="-3786437" y="5624863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78" name="INSTRUCTIE">
              <a:extLst>
                <a:ext uri="{FF2B5EF4-FFF2-40B4-BE49-F238E27FC236}">
                  <a16:creationId xmlns:a16="http://schemas.microsoft.com/office/drawing/2014/main" id="{CC194ADF-9FA3-448B-82D4-AB797E2F7BB6}"/>
                </a:ext>
              </a:extLst>
            </p:cNvPr>
            <p:cNvGrpSpPr/>
            <p:nvPr userDrawn="1"/>
          </p:nvGrpSpPr>
          <p:grpSpPr>
            <a:xfrm>
              <a:off x="-3786165" y="0"/>
              <a:ext cx="3693114" cy="5782322"/>
              <a:chOff x="-3786165" y="0"/>
              <a:chExt cx="3693114" cy="5782322"/>
            </a:xfrm>
          </p:grpSpPr>
          <p:sp>
            <p:nvSpPr>
              <p:cNvPr id="79" name="Rechthoek 78">
                <a:extLst>
                  <a:ext uri="{FF2B5EF4-FFF2-40B4-BE49-F238E27FC236}">
                    <a16:creationId xmlns:a16="http://schemas.microsoft.com/office/drawing/2014/main" id="{F8E00F16-DEDE-44BD-99B0-40D61B3F6C50}"/>
                  </a:ext>
                </a:extLst>
              </p:cNvPr>
              <p:cNvSpPr/>
              <p:nvPr userDrawn="1"/>
            </p:nvSpPr>
            <p:spPr>
              <a:xfrm>
                <a:off x="-3786165" y="0"/>
                <a:ext cx="3593091" cy="562486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Afbeelding invoegen/opmaken</a:t>
                </a:r>
              </a:p>
            </p:txBody>
          </p:sp>
          <p:sp>
            <p:nvSpPr>
              <p:cNvPr id="80" name="Ovaal 79">
                <a:extLst>
                  <a:ext uri="{FF2B5EF4-FFF2-40B4-BE49-F238E27FC236}">
                    <a16:creationId xmlns:a16="http://schemas.microsoft.com/office/drawing/2014/main" id="{50FE67E0-6F63-460F-88E7-63B5753FBDE0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81" name="Rechthoek 80">
                <a:extLst>
                  <a:ext uri="{FF2B5EF4-FFF2-40B4-BE49-F238E27FC236}">
                    <a16:creationId xmlns:a16="http://schemas.microsoft.com/office/drawing/2014/main" id="{975BE5F1-6A63-4537-AECE-9022FA5C9F4D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afbeelding d.m.v. de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nieuwe afbeelding in te voegen </a:t>
                </a:r>
                <a:r>
                  <a:rPr kumimoji="0" lang="nl-NL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82" name="Groep 81">
                <a:extLst>
                  <a:ext uri="{FF2B5EF4-FFF2-40B4-BE49-F238E27FC236}">
                    <a16:creationId xmlns:a16="http://schemas.microsoft.com/office/drawing/2014/main" id="{676B1431-6E37-4604-B75F-08F58C52D796}"/>
                  </a:ext>
                </a:extLst>
              </p:cNvPr>
              <p:cNvGrpSpPr/>
              <p:nvPr userDrawn="1"/>
            </p:nvGrpSpPr>
            <p:grpSpPr>
              <a:xfrm>
                <a:off x="-3316179" y="1231351"/>
                <a:ext cx="294789" cy="318834"/>
                <a:chOff x="14466489" y="1001522"/>
                <a:chExt cx="290627" cy="314333"/>
              </a:xfrm>
            </p:grpSpPr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7FEEB07E-D6DC-4A4A-A8A8-022E38C57713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9" name="Ovaal 128">
                  <a:extLst>
                    <a:ext uri="{FF2B5EF4-FFF2-40B4-BE49-F238E27FC236}">
                      <a16:creationId xmlns:a16="http://schemas.microsoft.com/office/drawing/2014/main" id="{CF6E733D-538C-4D08-8F43-7BB6E6217885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0" name="Vrije vorm: vorm 129">
                  <a:extLst>
                    <a:ext uri="{FF2B5EF4-FFF2-40B4-BE49-F238E27FC236}">
                      <a16:creationId xmlns:a16="http://schemas.microsoft.com/office/drawing/2014/main" id="{6D52ECF1-E1C9-4F80-AC43-357D06F72802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1" name="Rechthoek: afgeronde hoeken 130">
                  <a:extLst>
                    <a:ext uri="{FF2B5EF4-FFF2-40B4-BE49-F238E27FC236}">
                      <a16:creationId xmlns:a16="http://schemas.microsoft.com/office/drawing/2014/main" id="{4E9D5D41-1039-4A91-A76E-37578A6BE565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132" name="Rechte verbindingslijn 131">
                  <a:extLst>
                    <a:ext uri="{FF2B5EF4-FFF2-40B4-BE49-F238E27FC236}">
                      <a16:creationId xmlns:a16="http://schemas.microsoft.com/office/drawing/2014/main" id="{AED78133-9065-49CB-AEB3-EEFCDFA4F43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33" name="Rechte verbindingslijn 132">
                  <a:extLst>
                    <a:ext uri="{FF2B5EF4-FFF2-40B4-BE49-F238E27FC236}">
                      <a16:creationId xmlns:a16="http://schemas.microsoft.com/office/drawing/2014/main" id="{395CBC18-47BF-4735-9E26-C93C130B1160}"/>
                    </a:ext>
                  </a:extLst>
                </p:cNvPr>
                <p:cNvCxnSpPr>
                  <a:cxnSpLocks/>
                  <a:stCxn id="131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83" name="Ovaal 82">
                <a:extLst>
                  <a:ext uri="{FF2B5EF4-FFF2-40B4-BE49-F238E27FC236}">
                    <a16:creationId xmlns:a16="http://schemas.microsoft.com/office/drawing/2014/main" id="{94C5A2D3-7489-4779-91A6-0FD16D4E1424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84" name="Rechthoek 83">
                <a:extLst>
                  <a:ext uri="{FF2B5EF4-FFF2-40B4-BE49-F238E27FC236}">
                    <a16:creationId xmlns:a16="http://schemas.microsoft.com/office/drawing/2014/main" id="{EEA74252-3AD6-4B4F-8AB7-B7CFEF3A5FD4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gewenste afbeelding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85" name="Groep 84">
                <a:extLst>
                  <a:ext uri="{FF2B5EF4-FFF2-40B4-BE49-F238E27FC236}">
                    <a16:creationId xmlns:a16="http://schemas.microsoft.com/office/drawing/2014/main" id="{44C840F1-AF4A-496C-8FF6-3A42CB99C677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031654D-22F4-4DC9-9E93-5AEA9200BB21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126" name="Rechte verbindingslijn 125">
                  <a:extLst>
                    <a:ext uri="{FF2B5EF4-FFF2-40B4-BE49-F238E27FC236}">
                      <a16:creationId xmlns:a16="http://schemas.microsoft.com/office/drawing/2014/main" id="{3BAFC997-DB81-44E7-985E-C0B916EFC8C4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27" name="Gelijkbenige driehoek 126">
                  <a:extLst>
                    <a:ext uri="{FF2B5EF4-FFF2-40B4-BE49-F238E27FC236}">
                      <a16:creationId xmlns:a16="http://schemas.microsoft.com/office/drawing/2014/main" id="{B7DEEB23-0BC0-41E2-9CC3-9B5BFF4FCDC3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86" name="Ovaal 85">
                <a:extLst>
                  <a:ext uri="{FF2B5EF4-FFF2-40B4-BE49-F238E27FC236}">
                    <a16:creationId xmlns:a16="http://schemas.microsoft.com/office/drawing/2014/main" id="{51DF43F5-DE5F-4399-8261-759588F65475}"/>
                  </a:ext>
                </a:extLst>
              </p:cNvPr>
              <p:cNvSpPr/>
              <p:nvPr userDrawn="1"/>
            </p:nvSpPr>
            <p:spPr>
              <a:xfrm>
                <a:off x="-3603587" y="255335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87" name="Rechthoek 86">
                <a:extLst>
                  <a:ext uri="{FF2B5EF4-FFF2-40B4-BE49-F238E27FC236}">
                    <a16:creationId xmlns:a16="http://schemas.microsoft.com/office/drawing/2014/main" id="{DE03C71A-2EE1-43FE-8684-3FA7731F7244}"/>
                  </a:ext>
                </a:extLst>
              </p:cNvPr>
              <p:cNvSpPr/>
              <p:nvPr userDrawn="1"/>
            </p:nvSpPr>
            <p:spPr>
              <a:xfrm>
                <a:off x="-3319415" y="2553360"/>
                <a:ext cx="2944682" cy="32768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de rechter muisknop op de afbeelding en kies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‘Naar achtergrond’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88" name="Ovaal 87">
                <a:extLst>
                  <a:ext uri="{FF2B5EF4-FFF2-40B4-BE49-F238E27FC236}">
                    <a16:creationId xmlns:a16="http://schemas.microsoft.com/office/drawing/2014/main" id="{977E6301-8C29-48EA-AC05-BD7D2345C8B2}"/>
                  </a:ext>
                </a:extLst>
              </p:cNvPr>
              <p:cNvSpPr/>
              <p:nvPr userDrawn="1"/>
            </p:nvSpPr>
            <p:spPr>
              <a:xfrm>
                <a:off x="-3603587" y="3744237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89" name="Rechthoek 88">
                <a:extLst>
                  <a:ext uri="{FF2B5EF4-FFF2-40B4-BE49-F238E27FC236}">
                    <a16:creationId xmlns:a16="http://schemas.microsoft.com/office/drawing/2014/main" id="{A889B2B4-C23A-453B-9CBC-1F21B729BDE5}"/>
                  </a:ext>
                </a:extLst>
              </p:cNvPr>
              <p:cNvSpPr/>
              <p:nvPr userDrawn="1"/>
            </p:nvSpPr>
            <p:spPr>
              <a:xfrm>
                <a:off x="-3319415" y="3744238"/>
                <a:ext cx="2944682" cy="97979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afbeelding te schalen of bij te snijden, ga naar de tab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met de bolletjes de afbeelding en met de hoekjes het afbeeldingskader.</a:t>
                </a:r>
              </a:p>
            </p:txBody>
          </p:sp>
          <p:grpSp>
            <p:nvGrpSpPr>
              <p:cNvPr id="90" name="Groep 89">
                <a:extLst>
                  <a:ext uri="{FF2B5EF4-FFF2-40B4-BE49-F238E27FC236}">
                    <a16:creationId xmlns:a16="http://schemas.microsoft.com/office/drawing/2014/main" id="{3F291914-76E0-4900-BA66-D3C98A6D93F9}"/>
                  </a:ext>
                </a:extLst>
              </p:cNvPr>
              <p:cNvGrpSpPr/>
              <p:nvPr userDrawn="1"/>
            </p:nvGrpSpPr>
            <p:grpSpPr>
              <a:xfrm>
                <a:off x="-3408294" y="4834615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109" name="Groep 108">
                  <a:extLst>
                    <a:ext uri="{FF2B5EF4-FFF2-40B4-BE49-F238E27FC236}">
                      <a16:creationId xmlns:a16="http://schemas.microsoft.com/office/drawing/2014/main" id="{2BCC4895-1FFE-498D-9B6F-B711A8ABAD3A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112" name="Groep 111">
                    <a:extLst>
                      <a:ext uri="{FF2B5EF4-FFF2-40B4-BE49-F238E27FC236}">
                        <a16:creationId xmlns:a16="http://schemas.microsoft.com/office/drawing/2014/main" id="{4877FA6F-4BAF-4F6F-8524-3E641162F41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119" name="Groep 118">
                      <a:extLst>
                        <a:ext uri="{FF2B5EF4-FFF2-40B4-BE49-F238E27FC236}">
                          <a16:creationId xmlns:a16="http://schemas.microsoft.com/office/drawing/2014/main" id="{79DBDD89-54B0-4C45-B5AA-87D8A721B557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122" name="Rechthoek 121">
                        <a:extLst>
                          <a:ext uri="{FF2B5EF4-FFF2-40B4-BE49-F238E27FC236}">
                            <a16:creationId xmlns:a16="http://schemas.microsoft.com/office/drawing/2014/main" id="{A8BAAC82-C953-49C7-9163-C5DAAD58A9B8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23" name="Rechthoek 122">
                        <a:extLst>
                          <a:ext uri="{FF2B5EF4-FFF2-40B4-BE49-F238E27FC236}">
                            <a16:creationId xmlns:a16="http://schemas.microsoft.com/office/drawing/2014/main" id="{4C6C0245-3408-4F5C-8F26-5D7117D74AC6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24" name="Ovaal 123">
                        <a:extLst>
                          <a:ext uri="{FF2B5EF4-FFF2-40B4-BE49-F238E27FC236}">
                            <a16:creationId xmlns:a16="http://schemas.microsoft.com/office/drawing/2014/main" id="{52F96CE1-1963-4C43-A0BF-95E3CCFCE58E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nl-NL" sz="1000" b="1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120" name="Afbeelding 119">
                      <a:extLst>
                        <a:ext uri="{FF2B5EF4-FFF2-40B4-BE49-F238E27FC236}">
                          <a16:creationId xmlns:a16="http://schemas.microsoft.com/office/drawing/2014/main" id="{07D6561C-3103-4771-A01D-738FCCBDF436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1" name="Afbeelding 120">
                      <a:extLst>
                        <a:ext uri="{FF2B5EF4-FFF2-40B4-BE49-F238E27FC236}">
                          <a16:creationId xmlns:a16="http://schemas.microsoft.com/office/drawing/2014/main" id="{1E635CF7-EC19-4F06-A8A7-1708167CF517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13" name="Groep 112">
                    <a:extLst>
                      <a:ext uri="{FF2B5EF4-FFF2-40B4-BE49-F238E27FC236}">
                        <a16:creationId xmlns:a16="http://schemas.microsoft.com/office/drawing/2014/main" id="{EB3388A5-1DF7-4C75-B13C-1D713064512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17" name="Rechthoek 116">
                      <a:extLst>
                        <a:ext uri="{FF2B5EF4-FFF2-40B4-BE49-F238E27FC236}">
                          <a16:creationId xmlns:a16="http://schemas.microsoft.com/office/drawing/2014/main" id="{4DCBF2C0-956A-4F59-BBE3-98912225DBB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8" name="Rechthoek 117">
                      <a:extLst>
                        <a:ext uri="{FF2B5EF4-FFF2-40B4-BE49-F238E27FC236}">
                          <a16:creationId xmlns:a16="http://schemas.microsoft.com/office/drawing/2014/main" id="{81D8EBA9-C25A-4542-A769-122DD0368005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14" name="Groep 113">
                    <a:extLst>
                      <a:ext uri="{FF2B5EF4-FFF2-40B4-BE49-F238E27FC236}">
                        <a16:creationId xmlns:a16="http://schemas.microsoft.com/office/drawing/2014/main" id="{0A8978A7-0569-4F80-89F8-8BB05B1331F3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15" name="Rechthoek 114">
                      <a:extLst>
                        <a:ext uri="{FF2B5EF4-FFF2-40B4-BE49-F238E27FC236}">
                          <a16:creationId xmlns:a16="http://schemas.microsoft.com/office/drawing/2014/main" id="{B3518010-D3C6-486A-8DA1-E08DC80B6F6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6" name="Rechthoek 115">
                      <a:extLst>
                        <a:ext uri="{FF2B5EF4-FFF2-40B4-BE49-F238E27FC236}">
                          <a16:creationId xmlns:a16="http://schemas.microsoft.com/office/drawing/2014/main" id="{64F3664C-B2A3-42E7-AFC3-8BAF788BC33B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110" name="Rechthoek 109">
                  <a:extLst>
                    <a:ext uri="{FF2B5EF4-FFF2-40B4-BE49-F238E27FC236}">
                      <a16:creationId xmlns:a16="http://schemas.microsoft.com/office/drawing/2014/main" id="{FA8F5632-51E4-486E-92E6-05DDCFC216E9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111" name="Gelijkbenige driehoek 110">
                  <a:extLst>
                    <a:ext uri="{FF2B5EF4-FFF2-40B4-BE49-F238E27FC236}">
                      <a16:creationId xmlns:a16="http://schemas.microsoft.com/office/drawing/2014/main" id="{9C57EB6F-CB2E-4678-8141-9BB8944B0D3B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1" name="Groep 90">
                <a:extLst>
                  <a:ext uri="{FF2B5EF4-FFF2-40B4-BE49-F238E27FC236}">
                    <a16:creationId xmlns:a16="http://schemas.microsoft.com/office/drawing/2014/main" id="{CB9D96D7-ECA2-478F-ABE5-C13EB331D0FC}"/>
                  </a:ext>
                </a:extLst>
              </p:cNvPr>
              <p:cNvGrpSpPr/>
              <p:nvPr userDrawn="1"/>
            </p:nvGrpSpPr>
            <p:grpSpPr>
              <a:xfrm>
                <a:off x="-3314821" y="2981448"/>
                <a:ext cx="1558053" cy="563933"/>
                <a:chOff x="-3314821" y="2981448"/>
                <a:chExt cx="1558053" cy="563933"/>
              </a:xfrm>
            </p:grpSpPr>
            <p:sp>
              <p:nvSpPr>
                <p:cNvPr id="95" name="Rechthoek 94">
                  <a:extLst>
                    <a:ext uri="{FF2B5EF4-FFF2-40B4-BE49-F238E27FC236}">
                      <a16:creationId xmlns:a16="http://schemas.microsoft.com/office/drawing/2014/main" id="{D6627C23-7029-4D47-9266-5DBD9B606B81}"/>
                    </a:ext>
                  </a:extLst>
                </p:cNvPr>
                <p:cNvSpPr/>
                <p:nvPr userDrawn="1"/>
              </p:nvSpPr>
              <p:spPr>
                <a:xfrm>
                  <a:off x="-3314821" y="2981448"/>
                  <a:ext cx="1558053" cy="50485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6" name="Rechthoek 95">
                  <a:extLst>
                    <a:ext uri="{FF2B5EF4-FFF2-40B4-BE49-F238E27FC236}">
                      <a16:creationId xmlns:a16="http://schemas.microsoft.com/office/drawing/2014/main" id="{70051A9B-D380-4A09-B187-DDD7EE593F31}"/>
                    </a:ext>
                  </a:extLst>
                </p:cNvPr>
                <p:cNvSpPr/>
                <p:nvPr userDrawn="1"/>
              </p:nvSpPr>
              <p:spPr>
                <a:xfrm>
                  <a:off x="-3304719" y="3235173"/>
                  <a:ext cx="1540313" cy="246608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7" name="Tekstvak 96">
                  <a:extLst>
                    <a:ext uri="{FF2B5EF4-FFF2-40B4-BE49-F238E27FC236}">
                      <a16:creationId xmlns:a16="http://schemas.microsoft.com/office/drawing/2014/main" id="{D3A1C722-187A-44C5-8ED6-138B41719BFB}"/>
                    </a:ext>
                  </a:extLst>
                </p:cNvPr>
                <p:cNvSpPr txBox="1"/>
                <p:nvPr userDrawn="1"/>
              </p:nvSpPr>
              <p:spPr>
                <a:xfrm>
                  <a:off x="-3069820" y="3038892"/>
                  <a:ext cx="1089248" cy="13749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Naar voorgrond</a:t>
                  </a:r>
                </a:p>
              </p:txBody>
            </p:sp>
            <p:sp>
              <p:nvSpPr>
                <p:cNvPr id="98" name="Tekstvak 97">
                  <a:extLst>
                    <a:ext uri="{FF2B5EF4-FFF2-40B4-BE49-F238E27FC236}">
                      <a16:creationId xmlns:a16="http://schemas.microsoft.com/office/drawing/2014/main" id="{175CD741-DD38-4035-92A5-841B49923C5C}"/>
                    </a:ext>
                  </a:extLst>
                </p:cNvPr>
                <p:cNvSpPr txBox="1"/>
                <p:nvPr userDrawn="1"/>
              </p:nvSpPr>
              <p:spPr>
                <a:xfrm>
                  <a:off x="-3069820" y="3295269"/>
                  <a:ext cx="109851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Naar achtergrond</a:t>
                  </a:r>
                </a:p>
              </p:txBody>
            </p:sp>
            <p:sp>
              <p:nvSpPr>
                <p:cNvPr id="99" name="Vrije vorm: vorm 98">
                  <a:extLst>
                    <a:ext uri="{FF2B5EF4-FFF2-40B4-BE49-F238E27FC236}">
                      <a16:creationId xmlns:a16="http://schemas.microsoft.com/office/drawing/2014/main" id="{642A6C9B-5880-4512-B94C-AFE4C002E64F}"/>
                    </a:ext>
                  </a:extLst>
                </p:cNvPr>
                <p:cNvSpPr/>
                <p:nvPr userDrawn="1"/>
              </p:nvSpPr>
              <p:spPr>
                <a:xfrm>
                  <a:off x="-2051274" y="3365381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0" name="Gelijkbenige driehoek 99">
                  <a:extLst>
                    <a:ext uri="{FF2B5EF4-FFF2-40B4-BE49-F238E27FC236}">
                      <a16:creationId xmlns:a16="http://schemas.microsoft.com/office/drawing/2014/main" id="{929EE340-E0DE-442D-BBFE-AF0B0EE273AA}"/>
                    </a:ext>
                  </a:extLst>
                </p:cNvPr>
                <p:cNvSpPr/>
                <p:nvPr userDrawn="1"/>
              </p:nvSpPr>
              <p:spPr>
                <a:xfrm rot="5400000">
                  <a:off x="-1900674" y="3332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1" name="Groep 100">
                  <a:extLst>
                    <a:ext uri="{FF2B5EF4-FFF2-40B4-BE49-F238E27FC236}">
                      <a16:creationId xmlns:a16="http://schemas.microsoft.com/office/drawing/2014/main" id="{E92BAF99-2054-4F1E-8C8F-9FD7B95D4EDA}"/>
                    </a:ext>
                  </a:extLst>
                </p:cNvPr>
                <p:cNvGrpSpPr/>
                <p:nvPr userDrawn="1"/>
              </p:nvGrpSpPr>
              <p:grpSpPr>
                <a:xfrm>
                  <a:off x="-3257052" y="3032066"/>
                  <a:ext cx="182309" cy="163794"/>
                  <a:chOff x="12832541" y="3162395"/>
                  <a:chExt cx="219532" cy="197236"/>
                </a:xfrm>
              </p:grpSpPr>
              <p:sp>
                <p:nvSpPr>
                  <p:cNvPr id="106" name="Rechthoek 105">
                    <a:extLst>
                      <a:ext uri="{FF2B5EF4-FFF2-40B4-BE49-F238E27FC236}">
                        <a16:creationId xmlns:a16="http://schemas.microsoft.com/office/drawing/2014/main" id="{A0E7F231-588F-4E2A-92C3-7758523E36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32541" y="3162395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7" name="Rechthoek 106">
                    <a:extLst>
                      <a:ext uri="{FF2B5EF4-FFF2-40B4-BE49-F238E27FC236}">
                        <a16:creationId xmlns:a16="http://schemas.microsoft.com/office/drawing/2014/main" id="{8D1B299F-F3A3-4E6B-A8EA-3F4F8733B2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70586" y="3278144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8" name="Rechthoek 107">
                    <a:extLst>
                      <a:ext uri="{FF2B5EF4-FFF2-40B4-BE49-F238E27FC236}">
                        <a16:creationId xmlns:a16="http://schemas.microsoft.com/office/drawing/2014/main" id="{740CF6AB-C266-49AF-9973-DEC93244C39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73284" y="3191991"/>
                    <a:ext cx="138045" cy="138044"/>
                  </a:xfrm>
                  <a:prstGeom prst="rect">
                    <a:avLst/>
                  </a:prstGeom>
                  <a:solidFill>
                    <a:srgbClr val="EABE76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2" name="Groep 101">
                  <a:extLst>
                    <a:ext uri="{FF2B5EF4-FFF2-40B4-BE49-F238E27FC236}">
                      <a16:creationId xmlns:a16="http://schemas.microsoft.com/office/drawing/2014/main" id="{A9CD99D2-3624-47CC-A5EA-979643302BD4}"/>
                    </a:ext>
                  </a:extLst>
                </p:cNvPr>
                <p:cNvGrpSpPr/>
                <p:nvPr userDrawn="1"/>
              </p:nvGrpSpPr>
              <p:grpSpPr>
                <a:xfrm>
                  <a:off x="-3257053" y="3276580"/>
                  <a:ext cx="182309" cy="163794"/>
                  <a:chOff x="12832541" y="3162395"/>
                  <a:chExt cx="219532" cy="197236"/>
                </a:xfrm>
              </p:grpSpPr>
              <p:sp>
                <p:nvSpPr>
                  <p:cNvPr id="103" name="Rechthoek 102">
                    <a:extLst>
                      <a:ext uri="{FF2B5EF4-FFF2-40B4-BE49-F238E27FC236}">
                        <a16:creationId xmlns:a16="http://schemas.microsoft.com/office/drawing/2014/main" id="{74DB8BF2-6FF8-4B96-972B-6977A8499A5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73284" y="3191991"/>
                    <a:ext cx="138045" cy="138044"/>
                  </a:xfrm>
                  <a:prstGeom prst="rect">
                    <a:avLst/>
                  </a:prstGeom>
                  <a:solidFill>
                    <a:srgbClr val="EABE76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27FD94B3-FE41-46B7-BE64-A768F430A90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32541" y="3162395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5" name="Rechthoek 104">
                    <a:extLst>
                      <a:ext uri="{FF2B5EF4-FFF2-40B4-BE49-F238E27FC236}">
                        <a16:creationId xmlns:a16="http://schemas.microsoft.com/office/drawing/2014/main" id="{00A19082-C8C8-42A6-A2D7-1752D1A44D2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70586" y="3278144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92" name="ICOON_info">
                <a:extLst>
                  <a:ext uri="{FF2B5EF4-FFF2-40B4-BE49-F238E27FC236}">
                    <a16:creationId xmlns:a16="http://schemas.microsoft.com/office/drawing/2014/main" id="{FB9261EE-2796-4AC8-827B-B7162EBF1240}"/>
                  </a:ext>
                </a:extLst>
              </p:cNvPr>
              <p:cNvGrpSpPr/>
              <p:nvPr userDrawn="1"/>
            </p:nvGrpSpPr>
            <p:grpSpPr>
              <a:xfrm>
                <a:off x="-376736" y="5498637"/>
                <a:ext cx="283685" cy="283685"/>
                <a:chOff x="-510741" y="5913713"/>
                <a:chExt cx="267555" cy="267555"/>
              </a:xfrm>
            </p:grpSpPr>
            <p:sp>
              <p:nvSpPr>
                <p:cNvPr id="93" name="Ovaal 92">
                  <a:extLst>
                    <a:ext uri="{FF2B5EF4-FFF2-40B4-BE49-F238E27FC236}">
                      <a16:creationId xmlns:a16="http://schemas.microsoft.com/office/drawing/2014/main" id="{13E526EB-0253-409B-AFE4-A61C2F415F8D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4" name="Graphic 163" descr="Informatie">
                  <a:extLst>
                    <a:ext uri="{FF2B5EF4-FFF2-40B4-BE49-F238E27FC236}">
                      <a16:creationId xmlns:a16="http://schemas.microsoft.com/office/drawing/2014/main" id="{76ED081B-1FE8-4803-AE01-8D8E0E24C6D1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458F2375-FF54-4836-8D6F-895BC97D9D7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24220" y="1"/>
            <a:ext cx="5167781" cy="5853417"/>
          </a:xfrm>
          <a:custGeom>
            <a:avLst/>
            <a:gdLst>
              <a:gd name="connsiteX0" fmla="*/ 0 w 5167781"/>
              <a:gd name="connsiteY0" fmla="*/ 0 h 5853417"/>
              <a:gd name="connsiteX1" fmla="*/ 5167781 w 5167781"/>
              <a:gd name="connsiteY1" fmla="*/ 0 h 5853417"/>
              <a:gd name="connsiteX2" fmla="*/ 5167781 w 5167781"/>
              <a:gd name="connsiteY2" fmla="*/ 5853417 h 5853417"/>
              <a:gd name="connsiteX3" fmla="*/ 0 w 5167781"/>
              <a:gd name="connsiteY3" fmla="*/ 5616375 h 585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7781" h="5853417">
                <a:moveTo>
                  <a:pt x="0" y="0"/>
                </a:moveTo>
                <a:lnTo>
                  <a:pt x="5167781" y="0"/>
                </a:lnTo>
                <a:lnTo>
                  <a:pt x="5167781" y="5853417"/>
                </a:lnTo>
                <a:lnTo>
                  <a:pt x="0" y="561637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3175" y="-349701"/>
            <a:ext cx="11088709" cy="225770"/>
          </a:xfrm>
        </p:spPr>
        <p:txBody>
          <a:bodyPr tIns="0"/>
          <a:lstStyle>
            <a:lvl1pPr>
              <a:lnSpc>
                <a:spcPct val="100000"/>
              </a:lnSpc>
              <a:tabLst>
                <a:tab pos="4397375" algn="l"/>
              </a:tabLst>
              <a:defRPr sz="1400" b="1" baseline="0"/>
            </a:lvl1pPr>
          </a:lstStyle>
          <a:p>
            <a:r>
              <a:rPr lang="nl-NL" dirty="0"/>
              <a:t>Tekst [kader] + Beeld S</a:t>
            </a: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44EDE959-6EBD-4077-A30E-03425960AE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485" y="572878"/>
            <a:ext cx="7036886" cy="5531060"/>
          </a:xfrm>
          <a:custGeom>
            <a:avLst/>
            <a:gdLst>
              <a:gd name="connsiteX0" fmla="*/ 0 w 4311592"/>
              <a:gd name="connsiteY0" fmla="*/ 0 h 4825387"/>
              <a:gd name="connsiteX1" fmla="*/ 4311592 w 4311592"/>
              <a:gd name="connsiteY1" fmla="*/ 209320 h 4825387"/>
              <a:gd name="connsiteX2" fmla="*/ 4311592 w 4311592"/>
              <a:gd name="connsiteY2" fmla="*/ 4616067 h 4825387"/>
              <a:gd name="connsiteX3" fmla="*/ 22034 w 4311592"/>
              <a:gd name="connsiteY3" fmla="*/ 4825387 h 4825387"/>
              <a:gd name="connsiteX0" fmla="*/ 1721 w 4313313"/>
              <a:gd name="connsiteY0" fmla="*/ 0 h 4836178"/>
              <a:gd name="connsiteX1" fmla="*/ 4313313 w 4313313"/>
              <a:gd name="connsiteY1" fmla="*/ 209320 h 4836178"/>
              <a:gd name="connsiteX2" fmla="*/ 4313313 w 4313313"/>
              <a:gd name="connsiteY2" fmla="*/ 4616067 h 4836178"/>
              <a:gd name="connsiteX3" fmla="*/ 2173 w 4313313"/>
              <a:gd name="connsiteY3" fmla="*/ 4836178 h 4836178"/>
              <a:gd name="connsiteX4" fmla="*/ 1721 w 4313313"/>
              <a:gd name="connsiteY4" fmla="*/ 0 h 483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3313" h="4836178">
                <a:moveTo>
                  <a:pt x="1721" y="0"/>
                </a:moveTo>
                <a:lnTo>
                  <a:pt x="4313313" y="209320"/>
                </a:lnTo>
                <a:lnTo>
                  <a:pt x="4313313" y="4616067"/>
                </a:lnTo>
                <a:lnTo>
                  <a:pt x="2173" y="4836178"/>
                </a:lnTo>
                <a:cubicBezTo>
                  <a:pt x="-5172" y="3227716"/>
                  <a:pt x="9066" y="1608462"/>
                  <a:pt x="172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360000" tIns="720000" rIns="360000" bIns="72000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9pPr>
          </a:lstStyle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Subtitel (wit)</a:t>
            </a:r>
          </a:p>
          <a:p>
            <a:pPr lvl="4"/>
            <a:r>
              <a:rPr lang="nl-NL" dirty="0"/>
              <a:t>Subtitel (zwart)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Bullet</a:t>
            </a:r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</p:txBody>
      </p:sp>
    </p:spTree>
    <p:extLst>
      <p:ext uri="{BB962C8B-B14F-4D97-AF65-F5344CB8AC3E}">
        <p14:creationId xmlns:p14="http://schemas.microsoft.com/office/powerpoint/2010/main" val="284872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lok + Beeld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INSTRUCTIE">
            <a:extLst>
              <a:ext uri="{FF2B5EF4-FFF2-40B4-BE49-F238E27FC236}">
                <a16:creationId xmlns:a16="http://schemas.microsoft.com/office/drawing/2014/main" id="{2C7ED08B-4567-4DEC-9133-20D91F508268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35" name="Rechthoek 134">
              <a:extLst>
                <a:ext uri="{FF2B5EF4-FFF2-40B4-BE49-F238E27FC236}">
                  <a16:creationId xmlns:a16="http://schemas.microsoft.com/office/drawing/2014/main" id="{F92526D2-B13E-4A36-B839-18191B9006EF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36" name="Ovaal 135">
              <a:extLst>
                <a:ext uri="{FF2B5EF4-FFF2-40B4-BE49-F238E27FC236}">
                  <a16:creationId xmlns:a16="http://schemas.microsoft.com/office/drawing/2014/main" id="{DA14B80F-4BA9-4EF5-804E-A2ABB0475872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7" name="Rechthoek 136">
              <a:extLst>
                <a:ext uri="{FF2B5EF4-FFF2-40B4-BE49-F238E27FC236}">
                  <a16:creationId xmlns:a16="http://schemas.microsoft.com/office/drawing/2014/main" id="{0F6A50DE-BCBB-4428-B689-7D159EA18FF2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38" name="Ovaal 137">
              <a:extLst>
                <a:ext uri="{FF2B5EF4-FFF2-40B4-BE49-F238E27FC236}">
                  <a16:creationId xmlns:a16="http://schemas.microsoft.com/office/drawing/2014/main" id="{DB71CE06-0D06-4B2B-A4B7-5F145E765B5B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9" name="Rechthoek 138">
              <a:extLst>
                <a:ext uri="{FF2B5EF4-FFF2-40B4-BE49-F238E27FC236}">
                  <a16:creationId xmlns:a16="http://schemas.microsoft.com/office/drawing/2014/main" id="{EEB0622A-89D2-4A06-BB69-CC90C996FE13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40" name="Rechthoek 139">
              <a:extLst>
                <a:ext uri="{FF2B5EF4-FFF2-40B4-BE49-F238E27FC236}">
                  <a16:creationId xmlns:a16="http://schemas.microsoft.com/office/drawing/2014/main" id="{FDC77C15-D06E-4FF4-B350-680E24713982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41" name="Ovaal 140">
              <a:extLst>
                <a:ext uri="{FF2B5EF4-FFF2-40B4-BE49-F238E27FC236}">
                  <a16:creationId xmlns:a16="http://schemas.microsoft.com/office/drawing/2014/main" id="{CB9ADDAA-782C-4338-928F-009FC924788B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42" name="Rechthoek 141">
              <a:extLst>
                <a:ext uri="{FF2B5EF4-FFF2-40B4-BE49-F238E27FC236}">
                  <a16:creationId xmlns:a16="http://schemas.microsoft.com/office/drawing/2014/main" id="{069B3EB5-9193-4A75-AF60-79B27B8AA452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C748838B-12E2-4715-B5BC-1D871632CFFF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E4D54D52-10E4-4F02-8C2D-43E3F6560B57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(wit)</a:t>
              </a: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A4913BA6-5FE5-4D5A-8014-3AE1437BEA16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8383F4FE-810E-4B84-B0F6-E16B040A5616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(zwart)</a:t>
              </a:r>
            </a:p>
          </p:txBody>
        </p:sp>
        <p:sp>
          <p:nvSpPr>
            <p:cNvPr id="147" name="Ovaal 146">
              <a:extLst>
                <a:ext uri="{FF2B5EF4-FFF2-40B4-BE49-F238E27FC236}">
                  <a16:creationId xmlns:a16="http://schemas.microsoft.com/office/drawing/2014/main" id="{8D23CF74-6B0D-4E2B-B762-981A20E03348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48" name="Rechthoek 147">
              <a:extLst>
                <a:ext uri="{FF2B5EF4-FFF2-40B4-BE49-F238E27FC236}">
                  <a16:creationId xmlns:a16="http://schemas.microsoft.com/office/drawing/2014/main" id="{5D8AC34B-6B04-49E1-B801-10EBAF143687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49" name="Ovaal 148">
              <a:extLst>
                <a:ext uri="{FF2B5EF4-FFF2-40B4-BE49-F238E27FC236}">
                  <a16:creationId xmlns:a16="http://schemas.microsoft.com/office/drawing/2014/main" id="{D96E9649-1BE1-4A02-A659-4DF69F93C631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2D3CA0E5-6F29-4FA6-89C4-1EE36AF8DAD5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151" name="Ovaal 150">
              <a:extLst>
                <a:ext uri="{FF2B5EF4-FFF2-40B4-BE49-F238E27FC236}">
                  <a16:creationId xmlns:a16="http://schemas.microsoft.com/office/drawing/2014/main" id="{5681A8DA-6D18-4854-8CC1-7A35A0CF35CE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93B87C68-1F7E-41F8-9B73-149CF803EFA7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*Bronvermelding</a:t>
              </a:r>
            </a:p>
          </p:txBody>
        </p:sp>
        <p:sp>
          <p:nvSpPr>
            <p:cNvPr id="153" name="Ovaal 152">
              <a:extLst>
                <a:ext uri="{FF2B5EF4-FFF2-40B4-BE49-F238E27FC236}">
                  <a16:creationId xmlns:a16="http://schemas.microsoft.com/office/drawing/2014/main" id="{4655E33B-A921-4F6D-ACBA-733615EECC8D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54" name="Rechthoek 153">
              <a:extLst>
                <a:ext uri="{FF2B5EF4-FFF2-40B4-BE49-F238E27FC236}">
                  <a16:creationId xmlns:a16="http://schemas.microsoft.com/office/drawing/2014/main" id="{4B2C5DE0-8567-4579-B137-BBAD5424D4BA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70973F40-F6A5-42E2-981A-ED1DEE7BFD6C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56" name="ICOON_info">
              <a:extLst>
                <a:ext uri="{FF2B5EF4-FFF2-40B4-BE49-F238E27FC236}">
                  <a16:creationId xmlns:a16="http://schemas.microsoft.com/office/drawing/2014/main" id="{06BC45E8-1BD3-42C0-98FD-B731949F42A8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198" name="Ovaal 197">
                <a:extLst>
                  <a:ext uri="{FF2B5EF4-FFF2-40B4-BE49-F238E27FC236}">
                    <a16:creationId xmlns:a16="http://schemas.microsoft.com/office/drawing/2014/main" id="{DCEF2342-5C31-46C2-A239-D7D9AAD0054C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9" name="Graphic 163" descr="Informatie">
                <a:extLst>
                  <a:ext uri="{FF2B5EF4-FFF2-40B4-BE49-F238E27FC236}">
                    <a16:creationId xmlns:a16="http://schemas.microsoft.com/office/drawing/2014/main" id="{41B69CE1-894B-4D54-9D36-285F3B199DEC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57" name="VOORBEELD">
              <a:extLst>
                <a:ext uri="{FF2B5EF4-FFF2-40B4-BE49-F238E27FC236}">
                  <a16:creationId xmlns:a16="http://schemas.microsoft.com/office/drawing/2014/main" id="{10E209E2-6709-4230-9738-CA25E9E254CD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58" name="Rechthoek 157">
                <a:extLst>
                  <a:ext uri="{FF2B5EF4-FFF2-40B4-BE49-F238E27FC236}">
                    <a16:creationId xmlns:a16="http://schemas.microsoft.com/office/drawing/2014/main" id="{1DDA7D6B-84D3-421E-935B-2E5EE9ECDFDA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59" name="Rechthoek 158">
                <a:extLst>
                  <a:ext uri="{FF2B5EF4-FFF2-40B4-BE49-F238E27FC236}">
                    <a16:creationId xmlns:a16="http://schemas.microsoft.com/office/drawing/2014/main" id="{A13D642D-427E-49EE-A559-5A9F57FF0CF4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60" name="Groep 159">
                <a:extLst>
                  <a:ext uri="{FF2B5EF4-FFF2-40B4-BE49-F238E27FC236}">
                    <a16:creationId xmlns:a16="http://schemas.microsoft.com/office/drawing/2014/main" id="{DB981C45-F3A4-4AB3-BA70-0E540A4C95A9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91" name="Groep 190">
                  <a:extLst>
                    <a:ext uri="{FF2B5EF4-FFF2-40B4-BE49-F238E27FC236}">
                      <a16:creationId xmlns:a16="http://schemas.microsoft.com/office/drawing/2014/main" id="{6466BA9C-C95E-404D-8A1A-E6359285211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93" name="Rechte verbindingslijn 192">
                    <a:extLst>
                      <a:ext uri="{FF2B5EF4-FFF2-40B4-BE49-F238E27FC236}">
                        <a16:creationId xmlns:a16="http://schemas.microsoft.com/office/drawing/2014/main" id="{FCF0D384-7445-4C6B-A35D-5309E729735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4" name="Rechte verbindingslijn 193">
                    <a:extLst>
                      <a:ext uri="{FF2B5EF4-FFF2-40B4-BE49-F238E27FC236}">
                        <a16:creationId xmlns:a16="http://schemas.microsoft.com/office/drawing/2014/main" id="{BCB5C611-DE2F-45E6-8450-51725A5CB62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5" name="Rechte verbindingslijn 194">
                    <a:extLst>
                      <a:ext uri="{FF2B5EF4-FFF2-40B4-BE49-F238E27FC236}">
                        <a16:creationId xmlns:a16="http://schemas.microsoft.com/office/drawing/2014/main" id="{EAD76327-DE04-4FBD-A1AE-8F5443CF1B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6" name="Rechte verbindingslijn 195">
                    <a:extLst>
                      <a:ext uri="{FF2B5EF4-FFF2-40B4-BE49-F238E27FC236}">
                        <a16:creationId xmlns:a16="http://schemas.microsoft.com/office/drawing/2014/main" id="{7590BEAF-3857-4776-ADC2-ADF2D22CEA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7" name="Rechte verbindingslijn 196">
                    <a:extLst>
                      <a:ext uri="{FF2B5EF4-FFF2-40B4-BE49-F238E27FC236}">
                        <a16:creationId xmlns:a16="http://schemas.microsoft.com/office/drawing/2014/main" id="{280C3F4F-25B0-4F9A-BABC-D5593BCD51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92" name="Pijl: rechts 191">
                  <a:extLst>
                    <a:ext uri="{FF2B5EF4-FFF2-40B4-BE49-F238E27FC236}">
                      <a16:creationId xmlns:a16="http://schemas.microsoft.com/office/drawing/2014/main" id="{82F2682B-90C7-480A-8E45-1B75B325BB13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61" name="Groep 160">
                <a:extLst>
                  <a:ext uri="{FF2B5EF4-FFF2-40B4-BE49-F238E27FC236}">
                    <a16:creationId xmlns:a16="http://schemas.microsoft.com/office/drawing/2014/main" id="{CC21EE7D-04C1-4DA0-8761-B18E88D15A6D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84" name="Groep 183">
                  <a:extLst>
                    <a:ext uri="{FF2B5EF4-FFF2-40B4-BE49-F238E27FC236}">
                      <a16:creationId xmlns:a16="http://schemas.microsoft.com/office/drawing/2014/main" id="{C5E1E87F-A614-4ADD-8E73-622CB867ED4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86" name="Rechte verbindingslijn 185">
                    <a:extLst>
                      <a:ext uri="{FF2B5EF4-FFF2-40B4-BE49-F238E27FC236}">
                        <a16:creationId xmlns:a16="http://schemas.microsoft.com/office/drawing/2014/main" id="{59D376D8-E053-4144-849A-3BCE34A635F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7" name="Rechte verbindingslijn 186">
                    <a:extLst>
                      <a:ext uri="{FF2B5EF4-FFF2-40B4-BE49-F238E27FC236}">
                        <a16:creationId xmlns:a16="http://schemas.microsoft.com/office/drawing/2014/main" id="{742F1DC6-9195-4058-BAA4-413BB69251A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8" name="Rechte verbindingslijn 187">
                    <a:extLst>
                      <a:ext uri="{FF2B5EF4-FFF2-40B4-BE49-F238E27FC236}">
                        <a16:creationId xmlns:a16="http://schemas.microsoft.com/office/drawing/2014/main" id="{A3C4B9FF-7D3E-4A10-ABCA-8331F5C4C53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9" name="Rechte verbindingslijn 188">
                    <a:extLst>
                      <a:ext uri="{FF2B5EF4-FFF2-40B4-BE49-F238E27FC236}">
                        <a16:creationId xmlns:a16="http://schemas.microsoft.com/office/drawing/2014/main" id="{5F4FC69A-5B1D-4029-A97A-017E655B853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0" name="Rechte verbindingslijn 189">
                    <a:extLst>
                      <a:ext uri="{FF2B5EF4-FFF2-40B4-BE49-F238E27FC236}">
                        <a16:creationId xmlns:a16="http://schemas.microsoft.com/office/drawing/2014/main" id="{4E5A1FA2-39E3-4A19-BFC6-0F9E89344A9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85" name="Pijl: rechts 184">
                  <a:extLst>
                    <a:ext uri="{FF2B5EF4-FFF2-40B4-BE49-F238E27FC236}">
                      <a16:creationId xmlns:a16="http://schemas.microsoft.com/office/drawing/2014/main" id="{129E02BE-A229-445A-BCCC-6D3778FC2DB1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62" name="Rechte verbindingslijn 161">
                <a:extLst>
                  <a:ext uri="{FF2B5EF4-FFF2-40B4-BE49-F238E27FC236}">
                    <a16:creationId xmlns:a16="http://schemas.microsoft.com/office/drawing/2014/main" id="{3A809F1B-3DD8-4B80-A345-272167C2C6A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bg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63" name="Rechte verbindingslijn 162">
                <a:extLst>
                  <a:ext uri="{FF2B5EF4-FFF2-40B4-BE49-F238E27FC236}">
                    <a16:creationId xmlns:a16="http://schemas.microsoft.com/office/drawing/2014/main" id="{3E8A3566-825B-4B43-9AA8-82F4ACDCAE8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bg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64" name="Rechthoek 163">
                <a:extLst>
                  <a:ext uri="{FF2B5EF4-FFF2-40B4-BE49-F238E27FC236}">
                    <a16:creationId xmlns:a16="http://schemas.microsoft.com/office/drawing/2014/main" id="{00A8EFF0-C3A2-47D4-9ED5-6F4DFA716D00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65" name="Rechthoek 164">
                <a:extLst>
                  <a:ext uri="{FF2B5EF4-FFF2-40B4-BE49-F238E27FC236}">
                    <a16:creationId xmlns:a16="http://schemas.microsoft.com/office/drawing/2014/main" id="{B039885A-FBF8-4447-B9F3-221A3D02131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66" name="Groep 165">
                <a:extLst>
                  <a:ext uri="{FF2B5EF4-FFF2-40B4-BE49-F238E27FC236}">
                    <a16:creationId xmlns:a16="http://schemas.microsoft.com/office/drawing/2014/main" id="{27D9FD2F-1210-4EBF-B861-2BF8CF73C506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76" name="Rechthoek 175">
                  <a:extLst>
                    <a:ext uri="{FF2B5EF4-FFF2-40B4-BE49-F238E27FC236}">
                      <a16:creationId xmlns:a16="http://schemas.microsoft.com/office/drawing/2014/main" id="{F44FF615-DF15-4D9A-A133-BD85ABDA5B30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77" name="Groep 176">
                  <a:extLst>
                    <a:ext uri="{FF2B5EF4-FFF2-40B4-BE49-F238E27FC236}">
                      <a16:creationId xmlns:a16="http://schemas.microsoft.com/office/drawing/2014/main" id="{59C10F7A-7377-46C2-BAB6-5185F92D9C7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79" name="Rechte verbindingslijn 178">
                    <a:extLst>
                      <a:ext uri="{FF2B5EF4-FFF2-40B4-BE49-F238E27FC236}">
                        <a16:creationId xmlns:a16="http://schemas.microsoft.com/office/drawing/2014/main" id="{51755918-C81D-4131-BA1D-86A695069D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0" name="Rechte verbindingslijn 179">
                    <a:extLst>
                      <a:ext uri="{FF2B5EF4-FFF2-40B4-BE49-F238E27FC236}">
                        <a16:creationId xmlns:a16="http://schemas.microsoft.com/office/drawing/2014/main" id="{EF0C23CB-890E-482C-9859-62DE1D54FFE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1" name="Rechte verbindingslijn 180">
                    <a:extLst>
                      <a:ext uri="{FF2B5EF4-FFF2-40B4-BE49-F238E27FC236}">
                        <a16:creationId xmlns:a16="http://schemas.microsoft.com/office/drawing/2014/main" id="{502D8622-81E0-4B9B-9E25-1DC16EB921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2" name="Rechte verbindingslijn 181">
                    <a:extLst>
                      <a:ext uri="{FF2B5EF4-FFF2-40B4-BE49-F238E27FC236}">
                        <a16:creationId xmlns:a16="http://schemas.microsoft.com/office/drawing/2014/main" id="{4BD3DD96-C139-47D6-8EF7-9E316E2D91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3" name="Rechte verbindingslijn 182">
                    <a:extLst>
                      <a:ext uri="{FF2B5EF4-FFF2-40B4-BE49-F238E27FC236}">
                        <a16:creationId xmlns:a16="http://schemas.microsoft.com/office/drawing/2014/main" id="{075F32EF-C6A6-487A-9409-3C1BA601E3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8" name="Pijl: rechts 177">
                  <a:extLst>
                    <a:ext uri="{FF2B5EF4-FFF2-40B4-BE49-F238E27FC236}">
                      <a16:creationId xmlns:a16="http://schemas.microsoft.com/office/drawing/2014/main" id="{4C5F8639-8FD5-498E-B666-1B5B1BFF0964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67" name="Groep 166">
                <a:extLst>
                  <a:ext uri="{FF2B5EF4-FFF2-40B4-BE49-F238E27FC236}">
                    <a16:creationId xmlns:a16="http://schemas.microsoft.com/office/drawing/2014/main" id="{E8EC523F-BF4C-4EC6-80BF-9F5D37679BD0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68" name="Rechthoek 167">
                  <a:extLst>
                    <a:ext uri="{FF2B5EF4-FFF2-40B4-BE49-F238E27FC236}">
                      <a16:creationId xmlns:a16="http://schemas.microsoft.com/office/drawing/2014/main" id="{E3FD2725-938C-4C7F-B928-998A7686EB4B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69" name="Groep 168">
                  <a:extLst>
                    <a:ext uri="{FF2B5EF4-FFF2-40B4-BE49-F238E27FC236}">
                      <a16:creationId xmlns:a16="http://schemas.microsoft.com/office/drawing/2014/main" id="{19049407-BDE1-4645-B193-A3E479E5381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71" name="Rechte verbindingslijn 170">
                    <a:extLst>
                      <a:ext uri="{FF2B5EF4-FFF2-40B4-BE49-F238E27FC236}">
                        <a16:creationId xmlns:a16="http://schemas.microsoft.com/office/drawing/2014/main" id="{4E54D580-4488-4504-87C3-CC45854CFD0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2" name="Rechte verbindingslijn 171">
                    <a:extLst>
                      <a:ext uri="{FF2B5EF4-FFF2-40B4-BE49-F238E27FC236}">
                        <a16:creationId xmlns:a16="http://schemas.microsoft.com/office/drawing/2014/main" id="{EE947468-7317-40BD-AB25-D69AAC838A2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3" name="Rechte verbindingslijn 172">
                    <a:extLst>
                      <a:ext uri="{FF2B5EF4-FFF2-40B4-BE49-F238E27FC236}">
                        <a16:creationId xmlns:a16="http://schemas.microsoft.com/office/drawing/2014/main" id="{7A36E94E-D392-41F6-AC67-FE67D38CF0A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4" name="Rechte verbindingslijn 173">
                    <a:extLst>
                      <a:ext uri="{FF2B5EF4-FFF2-40B4-BE49-F238E27FC236}">
                        <a16:creationId xmlns:a16="http://schemas.microsoft.com/office/drawing/2014/main" id="{D82E44B4-F97A-4836-967B-E5BA9D1DB57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5" name="Rechte verbindingslijn 174">
                    <a:extLst>
                      <a:ext uri="{FF2B5EF4-FFF2-40B4-BE49-F238E27FC236}">
                        <a16:creationId xmlns:a16="http://schemas.microsoft.com/office/drawing/2014/main" id="{DE5F4F26-B410-48DE-93EE-BA2F9A6AE8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0" name="Pijl: rechts 169">
                  <a:extLst>
                    <a:ext uri="{FF2B5EF4-FFF2-40B4-BE49-F238E27FC236}">
                      <a16:creationId xmlns:a16="http://schemas.microsoft.com/office/drawing/2014/main" id="{8EBE92BD-ECDE-4400-9208-E8164DF533B7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76" name="INSTRUCTIE">
            <a:extLst>
              <a:ext uri="{FF2B5EF4-FFF2-40B4-BE49-F238E27FC236}">
                <a16:creationId xmlns:a16="http://schemas.microsoft.com/office/drawing/2014/main" id="{53AE8F10-EA08-447F-93BA-F435F691CEEC}"/>
              </a:ext>
            </a:extLst>
          </p:cNvPr>
          <p:cNvGrpSpPr/>
          <p:nvPr userDrawn="1"/>
        </p:nvGrpSpPr>
        <p:grpSpPr>
          <a:xfrm>
            <a:off x="12377595" y="0"/>
            <a:ext cx="3693386" cy="6452863"/>
            <a:chOff x="-3786437" y="0"/>
            <a:chExt cx="3693386" cy="6452863"/>
          </a:xfrm>
        </p:grpSpPr>
        <p:sp>
          <p:nvSpPr>
            <p:cNvPr id="77" name="Rechthoek 76">
              <a:extLst>
                <a:ext uri="{FF2B5EF4-FFF2-40B4-BE49-F238E27FC236}">
                  <a16:creationId xmlns:a16="http://schemas.microsoft.com/office/drawing/2014/main" id="{81C5574A-4CE7-4DDD-B0EB-5E202B32C479}"/>
                </a:ext>
              </a:extLst>
            </p:cNvPr>
            <p:cNvSpPr/>
            <p:nvPr userDrawn="1"/>
          </p:nvSpPr>
          <p:spPr>
            <a:xfrm>
              <a:off x="-3786437" y="5624863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78" name="INSTRUCTIE">
              <a:extLst>
                <a:ext uri="{FF2B5EF4-FFF2-40B4-BE49-F238E27FC236}">
                  <a16:creationId xmlns:a16="http://schemas.microsoft.com/office/drawing/2014/main" id="{C63A2E7C-BD2E-4E17-9038-084237745CAB}"/>
                </a:ext>
              </a:extLst>
            </p:cNvPr>
            <p:cNvGrpSpPr/>
            <p:nvPr userDrawn="1"/>
          </p:nvGrpSpPr>
          <p:grpSpPr>
            <a:xfrm>
              <a:off x="-3786165" y="0"/>
              <a:ext cx="3693114" cy="5782322"/>
              <a:chOff x="-3786165" y="0"/>
              <a:chExt cx="3693114" cy="5782322"/>
            </a:xfrm>
          </p:grpSpPr>
          <p:sp>
            <p:nvSpPr>
              <p:cNvPr id="79" name="Rechthoek 78">
                <a:extLst>
                  <a:ext uri="{FF2B5EF4-FFF2-40B4-BE49-F238E27FC236}">
                    <a16:creationId xmlns:a16="http://schemas.microsoft.com/office/drawing/2014/main" id="{8DA63590-56B0-4547-A132-DEE995BB18BC}"/>
                  </a:ext>
                </a:extLst>
              </p:cNvPr>
              <p:cNvSpPr/>
              <p:nvPr userDrawn="1"/>
            </p:nvSpPr>
            <p:spPr>
              <a:xfrm>
                <a:off x="-3786165" y="0"/>
                <a:ext cx="3593091" cy="562486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Afbeelding invoegen/opmaken</a:t>
                </a:r>
              </a:p>
            </p:txBody>
          </p:sp>
          <p:sp>
            <p:nvSpPr>
              <p:cNvPr id="80" name="Ovaal 79">
                <a:extLst>
                  <a:ext uri="{FF2B5EF4-FFF2-40B4-BE49-F238E27FC236}">
                    <a16:creationId xmlns:a16="http://schemas.microsoft.com/office/drawing/2014/main" id="{703AB7BD-6C75-4FDD-86F9-8E9EDF5111A8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81" name="Rechthoek 80">
                <a:extLst>
                  <a:ext uri="{FF2B5EF4-FFF2-40B4-BE49-F238E27FC236}">
                    <a16:creationId xmlns:a16="http://schemas.microsoft.com/office/drawing/2014/main" id="{4835C789-ED88-4988-B218-25662A0476F6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afbeelding d.m.v. de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nieuwe afbeelding in te voegen </a:t>
                </a:r>
                <a:r>
                  <a:rPr kumimoji="0" lang="nl-NL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82" name="Groep 81">
                <a:extLst>
                  <a:ext uri="{FF2B5EF4-FFF2-40B4-BE49-F238E27FC236}">
                    <a16:creationId xmlns:a16="http://schemas.microsoft.com/office/drawing/2014/main" id="{A4062FD2-523D-415B-A686-642C6DD43B5D}"/>
                  </a:ext>
                </a:extLst>
              </p:cNvPr>
              <p:cNvGrpSpPr/>
              <p:nvPr userDrawn="1"/>
            </p:nvGrpSpPr>
            <p:grpSpPr>
              <a:xfrm>
                <a:off x="-3316179" y="1231351"/>
                <a:ext cx="294789" cy="318834"/>
                <a:chOff x="14466489" y="1001522"/>
                <a:chExt cx="290627" cy="314333"/>
              </a:xfrm>
            </p:grpSpPr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418FFC68-F6DF-44FF-9F53-CB7CB41F7DED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9" name="Ovaal 128">
                  <a:extLst>
                    <a:ext uri="{FF2B5EF4-FFF2-40B4-BE49-F238E27FC236}">
                      <a16:creationId xmlns:a16="http://schemas.microsoft.com/office/drawing/2014/main" id="{7BC3B8C8-8634-4758-BDA9-5AF94EB9CC0C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0" name="Vrije vorm: vorm 129">
                  <a:extLst>
                    <a:ext uri="{FF2B5EF4-FFF2-40B4-BE49-F238E27FC236}">
                      <a16:creationId xmlns:a16="http://schemas.microsoft.com/office/drawing/2014/main" id="{AAE75158-1E10-445D-B593-C9FB8F1EDF93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1" name="Rechthoek: afgeronde hoeken 130">
                  <a:extLst>
                    <a:ext uri="{FF2B5EF4-FFF2-40B4-BE49-F238E27FC236}">
                      <a16:creationId xmlns:a16="http://schemas.microsoft.com/office/drawing/2014/main" id="{55A13CDC-F01F-4538-9527-6CC5235E24E0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132" name="Rechte verbindingslijn 131">
                  <a:extLst>
                    <a:ext uri="{FF2B5EF4-FFF2-40B4-BE49-F238E27FC236}">
                      <a16:creationId xmlns:a16="http://schemas.microsoft.com/office/drawing/2014/main" id="{7F034CE4-FF8D-4A38-A3A3-C74DD165DF3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33" name="Rechte verbindingslijn 132">
                  <a:extLst>
                    <a:ext uri="{FF2B5EF4-FFF2-40B4-BE49-F238E27FC236}">
                      <a16:creationId xmlns:a16="http://schemas.microsoft.com/office/drawing/2014/main" id="{C33F9053-C961-4632-B40B-0B0417823D09}"/>
                    </a:ext>
                  </a:extLst>
                </p:cNvPr>
                <p:cNvCxnSpPr>
                  <a:cxnSpLocks/>
                  <a:stCxn id="131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83" name="Ovaal 82">
                <a:extLst>
                  <a:ext uri="{FF2B5EF4-FFF2-40B4-BE49-F238E27FC236}">
                    <a16:creationId xmlns:a16="http://schemas.microsoft.com/office/drawing/2014/main" id="{EDD071A4-D4EF-43C4-B33E-0A612A7B9F70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84" name="Rechthoek 83">
                <a:extLst>
                  <a:ext uri="{FF2B5EF4-FFF2-40B4-BE49-F238E27FC236}">
                    <a16:creationId xmlns:a16="http://schemas.microsoft.com/office/drawing/2014/main" id="{4CE93DAB-7143-445C-8E7C-D711F8F687B1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gewenste afbeelding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85" name="Groep 84">
                <a:extLst>
                  <a:ext uri="{FF2B5EF4-FFF2-40B4-BE49-F238E27FC236}">
                    <a16:creationId xmlns:a16="http://schemas.microsoft.com/office/drawing/2014/main" id="{14B4CEDD-8469-4C17-84A1-6C708FC3EA10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BB5C426-3942-4626-BBF7-6C91DC522565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126" name="Rechte verbindingslijn 125">
                  <a:extLst>
                    <a:ext uri="{FF2B5EF4-FFF2-40B4-BE49-F238E27FC236}">
                      <a16:creationId xmlns:a16="http://schemas.microsoft.com/office/drawing/2014/main" id="{E6BFF1D7-3E3B-4EE1-A0B7-6BFD990FD2D4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27" name="Gelijkbenige driehoek 126">
                  <a:extLst>
                    <a:ext uri="{FF2B5EF4-FFF2-40B4-BE49-F238E27FC236}">
                      <a16:creationId xmlns:a16="http://schemas.microsoft.com/office/drawing/2014/main" id="{7D1B0D49-E3D4-491E-B060-8AE59DED1F48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86" name="Ovaal 85">
                <a:extLst>
                  <a:ext uri="{FF2B5EF4-FFF2-40B4-BE49-F238E27FC236}">
                    <a16:creationId xmlns:a16="http://schemas.microsoft.com/office/drawing/2014/main" id="{979E8494-00C8-4823-BC0E-70FB2F02999E}"/>
                  </a:ext>
                </a:extLst>
              </p:cNvPr>
              <p:cNvSpPr/>
              <p:nvPr userDrawn="1"/>
            </p:nvSpPr>
            <p:spPr>
              <a:xfrm>
                <a:off x="-3603587" y="255335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87" name="Rechthoek 86">
                <a:extLst>
                  <a:ext uri="{FF2B5EF4-FFF2-40B4-BE49-F238E27FC236}">
                    <a16:creationId xmlns:a16="http://schemas.microsoft.com/office/drawing/2014/main" id="{3480939A-CFB2-4E21-A328-D4B1A88C50A7}"/>
                  </a:ext>
                </a:extLst>
              </p:cNvPr>
              <p:cNvSpPr/>
              <p:nvPr userDrawn="1"/>
            </p:nvSpPr>
            <p:spPr>
              <a:xfrm>
                <a:off x="-3319415" y="2553360"/>
                <a:ext cx="2944682" cy="32768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de rechter muisknop op de afbeelding en kies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‘Naar achtergrond’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88" name="Ovaal 87">
                <a:extLst>
                  <a:ext uri="{FF2B5EF4-FFF2-40B4-BE49-F238E27FC236}">
                    <a16:creationId xmlns:a16="http://schemas.microsoft.com/office/drawing/2014/main" id="{1085C383-529D-458F-882D-299D8A1A32E6}"/>
                  </a:ext>
                </a:extLst>
              </p:cNvPr>
              <p:cNvSpPr/>
              <p:nvPr userDrawn="1"/>
            </p:nvSpPr>
            <p:spPr>
              <a:xfrm>
                <a:off x="-3603587" y="3744237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89" name="Rechthoek 88">
                <a:extLst>
                  <a:ext uri="{FF2B5EF4-FFF2-40B4-BE49-F238E27FC236}">
                    <a16:creationId xmlns:a16="http://schemas.microsoft.com/office/drawing/2014/main" id="{17732658-32CE-4EC9-A061-29DE9E4E6315}"/>
                  </a:ext>
                </a:extLst>
              </p:cNvPr>
              <p:cNvSpPr/>
              <p:nvPr userDrawn="1"/>
            </p:nvSpPr>
            <p:spPr>
              <a:xfrm>
                <a:off x="-3319415" y="3744238"/>
                <a:ext cx="2944682" cy="97979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afbeelding te schalen of bij te snijden, ga naar de tab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met de bolletjes de afbeelding en met de hoekjes het afbeeldingskader.</a:t>
                </a:r>
              </a:p>
            </p:txBody>
          </p:sp>
          <p:grpSp>
            <p:nvGrpSpPr>
              <p:cNvPr id="90" name="Groep 89">
                <a:extLst>
                  <a:ext uri="{FF2B5EF4-FFF2-40B4-BE49-F238E27FC236}">
                    <a16:creationId xmlns:a16="http://schemas.microsoft.com/office/drawing/2014/main" id="{B94AE88D-FF59-409C-96F2-F5AB8A8D8227}"/>
                  </a:ext>
                </a:extLst>
              </p:cNvPr>
              <p:cNvGrpSpPr/>
              <p:nvPr userDrawn="1"/>
            </p:nvGrpSpPr>
            <p:grpSpPr>
              <a:xfrm>
                <a:off x="-3408294" y="4834615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109" name="Groep 108">
                  <a:extLst>
                    <a:ext uri="{FF2B5EF4-FFF2-40B4-BE49-F238E27FC236}">
                      <a16:creationId xmlns:a16="http://schemas.microsoft.com/office/drawing/2014/main" id="{6B23A986-2B46-4BCE-99E6-54B77172B98B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112" name="Groep 111">
                    <a:extLst>
                      <a:ext uri="{FF2B5EF4-FFF2-40B4-BE49-F238E27FC236}">
                        <a16:creationId xmlns:a16="http://schemas.microsoft.com/office/drawing/2014/main" id="{EC9A4F4D-2E59-4C8B-BAEF-12E3F76B3C7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119" name="Groep 118">
                      <a:extLst>
                        <a:ext uri="{FF2B5EF4-FFF2-40B4-BE49-F238E27FC236}">
                          <a16:creationId xmlns:a16="http://schemas.microsoft.com/office/drawing/2014/main" id="{C1613862-8167-4BDA-BA69-827BD8467FB0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122" name="Rechthoek 121">
                        <a:extLst>
                          <a:ext uri="{FF2B5EF4-FFF2-40B4-BE49-F238E27FC236}">
                            <a16:creationId xmlns:a16="http://schemas.microsoft.com/office/drawing/2014/main" id="{ABFB6ACB-318A-412C-9D5A-0043B5F82E85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23" name="Rechthoek 122">
                        <a:extLst>
                          <a:ext uri="{FF2B5EF4-FFF2-40B4-BE49-F238E27FC236}">
                            <a16:creationId xmlns:a16="http://schemas.microsoft.com/office/drawing/2014/main" id="{AD94895C-6153-463D-B930-77A627593F12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24" name="Ovaal 123">
                        <a:extLst>
                          <a:ext uri="{FF2B5EF4-FFF2-40B4-BE49-F238E27FC236}">
                            <a16:creationId xmlns:a16="http://schemas.microsoft.com/office/drawing/2014/main" id="{AB4A5ED6-5AEB-43B2-965C-22816C2B24FC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nl-NL" sz="1000" b="1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120" name="Afbeelding 119">
                      <a:extLst>
                        <a:ext uri="{FF2B5EF4-FFF2-40B4-BE49-F238E27FC236}">
                          <a16:creationId xmlns:a16="http://schemas.microsoft.com/office/drawing/2014/main" id="{71A3DE2A-89B3-4180-9397-AB1ED83394FB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1" name="Afbeelding 120">
                      <a:extLst>
                        <a:ext uri="{FF2B5EF4-FFF2-40B4-BE49-F238E27FC236}">
                          <a16:creationId xmlns:a16="http://schemas.microsoft.com/office/drawing/2014/main" id="{C6A3CCE5-204F-4C61-B498-A1969058294E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13" name="Groep 112">
                    <a:extLst>
                      <a:ext uri="{FF2B5EF4-FFF2-40B4-BE49-F238E27FC236}">
                        <a16:creationId xmlns:a16="http://schemas.microsoft.com/office/drawing/2014/main" id="{4BE4476E-008D-49B3-8DF0-DBE2E69CF5B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17" name="Rechthoek 116">
                      <a:extLst>
                        <a:ext uri="{FF2B5EF4-FFF2-40B4-BE49-F238E27FC236}">
                          <a16:creationId xmlns:a16="http://schemas.microsoft.com/office/drawing/2014/main" id="{A8078BBC-D031-48A0-AE88-D039DB7E16D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8" name="Rechthoek 117">
                      <a:extLst>
                        <a:ext uri="{FF2B5EF4-FFF2-40B4-BE49-F238E27FC236}">
                          <a16:creationId xmlns:a16="http://schemas.microsoft.com/office/drawing/2014/main" id="{DFBFFDAC-0D33-4BA1-8A66-9F6AE3E0467D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14" name="Groep 113">
                    <a:extLst>
                      <a:ext uri="{FF2B5EF4-FFF2-40B4-BE49-F238E27FC236}">
                        <a16:creationId xmlns:a16="http://schemas.microsoft.com/office/drawing/2014/main" id="{A28467BA-D42F-4813-9B46-258E6C33A6C1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15" name="Rechthoek 114">
                      <a:extLst>
                        <a:ext uri="{FF2B5EF4-FFF2-40B4-BE49-F238E27FC236}">
                          <a16:creationId xmlns:a16="http://schemas.microsoft.com/office/drawing/2014/main" id="{464203F6-9C3D-46CC-BD97-3A5552C237E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6" name="Rechthoek 115">
                      <a:extLst>
                        <a:ext uri="{FF2B5EF4-FFF2-40B4-BE49-F238E27FC236}">
                          <a16:creationId xmlns:a16="http://schemas.microsoft.com/office/drawing/2014/main" id="{E6DD84CD-7187-47C0-9891-C6BA859D1831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110" name="Rechthoek 109">
                  <a:extLst>
                    <a:ext uri="{FF2B5EF4-FFF2-40B4-BE49-F238E27FC236}">
                      <a16:creationId xmlns:a16="http://schemas.microsoft.com/office/drawing/2014/main" id="{974204B4-EDDF-4C57-806C-73DAE4B0E174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111" name="Gelijkbenige driehoek 110">
                  <a:extLst>
                    <a:ext uri="{FF2B5EF4-FFF2-40B4-BE49-F238E27FC236}">
                      <a16:creationId xmlns:a16="http://schemas.microsoft.com/office/drawing/2014/main" id="{7BA17565-564D-434C-9AAB-26C102642B6A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1" name="Groep 90">
                <a:extLst>
                  <a:ext uri="{FF2B5EF4-FFF2-40B4-BE49-F238E27FC236}">
                    <a16:creationId xmlns:a16="http://schemas.microsoft.com/office/drawing/2014/main" id="{27A0A507-B358-4B29-A567-686E45CBE79C}"/>
                  </a:ext>
                </a:extLst>
              </p:cNvPr>
              <p:cNvGrpSpPr/>
              <p:nvPr userDrawn="1"/>
            </p:nvGrpSpPr>
            <p:grpSpPr>
              <a:xfrm>
                <a:off x="-3314821" y="2981448"/>
                <a:ext cx="1558053" cy="563933"/>
                <a:chOff x="-3314821" y="2981448"/>
                <a:chExt cx="1558053" cy="563933"/>
              </a:xfrm>
            </p:grpSpPr>
            <p:sp>
              <p:nvSpPr>
                <p:cNvPr id="95" name="Rechthoek 94">
                  <a:extLst>
                    <a:ext uri="{FF2B5EF4-FFF2-40B4-BE49-F238E27FC236}">
                      <a16:creationId xmlns:a16="http://schemas.microsoft.com/office/drawing/2014/main" id="{3F364CD7-B5C7-4872-A913-485D8EC05D78}"/>
                    </a:ext>
                  </a:extLst>
                </p:cNvPr>
                <p:cNvSpPr/>
                <p:nvPr userDrawn="1"/>
              </p:nvSpPr>
              <p:spPr>
                <a:xfrm>
                  <a:off x="-3314821" y="2981448"/>
                  <a:ext cx="1558053" cy="50485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6" name="Rechthoek 95">
                  <a:extLst>
                    <a:ext uri="{FF2B5EF4-FFF2-40B4-BE49-F238E27FC236}">
                      <a16:creationId xmlns:a16="http://schemas.microsoft.com/office/drawing/2014/main" id="{8503E1A9-912B-4F99-8115-4F9C30588C3D}"/>
                    </a:ext>
                  </a:extLst>
                </p:cNvPr>
                <p:cNvSpPr/>
                <p:nvPr userDrawn="1"/>
              </p:nvSpPr>
              <p:spPr>
                <a:xfrm>
                  <a:off x="-3304719" y="3235173"/>
                  <a:ext cx="1540313" cy="246608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7" name="Tekstvak 96">
                  <a:extLst>
                    <a:ext uri="{FF2B5EF4-FFF2-40B4-BE49-F238E27FC236}">
                      <a16:creationId xmlns:a16="http://schemas.microsoft.com/office/drawing/2014/main" id="{CE99F73E-1721-4930-8E98-E663B330A76E}"/>
                    </a:ext>
                  </a:extLst>
                </p:cNvPr>
                <p:cNvSpPr txBox="1"/>
                <p:nvPr userDrawn="1"/>
              </p:nvSpPr>
              <p:spPr>
                <a:xfrm>
                  <a:off x="-3069820" y="3038892"/>
                  <a:ext cx="1089248" cy="13749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Naar voorgrond</a:t>
                  </a:r>
                </a:p>
              </p:txBody>
            </p:sp>
            <p:sp>
              <p:nvSpPr>
                <p:cNvPr id="98" name="Tekstvak 97">
                  <a:extLst>
                    <a:ext uri="{FF2B5EF4-FFF2-40B4-BE49-F238E27FC236}">
                      <a16:creationId xmlns:a16="http://schemas.microsoft.com/office/drawing/2014/main" id="{B3591412-9957-49D9-80A2-B9859B5593BC}"/>
                    </a:ext>
                  </a:extLst>
                </p:cNvPr>
                <p:cNvSpPr txBox="1"/>
                <p:nvPr userDrawn="1"/>
              </p:nvSpPr>
              <p:spPr>
                <a:xfrm>
                  <a:off x="-3069820" y="3295269"/>
                  <a:ext cx="109851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Naar achtergrond</a:t>
                  </a:r>
                </a:p>
              </p:txBody>
            </p:sp>
            <p:sp>
              <p:nvSpPr>
                <p:cNvPr id="99" name="Vrije vorm: vorm 98">
                  <a:extLst>
                    <a:ext uri="{FF2B5EF4-FFF2-40B4-BE49-F238E27FC236}">
                      <a16:creationId xmlns:a16="http://schemas.microsoft.com/office/drawing/2014/main" id="{5C2C9268-6242-4F58-A245-E38E3221405F}"/>
                    </a:ext>
                  </a:extLst>
                </p:cNvPr>
                <p:cNvSpPr/>
                <p:nvPr userDrawn="1"/>
              </p:nvSpPr>
              <p:spPr>
                <a:xfrm>
                  <a:off x="-2051274" y="3365381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0" name="Gelijkbenige driehoek 99">
                  <a:extLst>
                    <a:ext uri="{FF2B5EF4-FFF2-40B4-BE49-F238E27FC236}">
                      <a16:creationId xmlns:a16="http://schemas.microsoft.com/office/drawing/2014/main" id="{7DC0C454-8246-444C-ACE3-1B53D2E6B31E}"/>
                    </a:ext>
                  </a:extLst>
                </p:cNvPr>
                <p:cNvSpPr/>
                <p:nvPr userDrawn="1"/>
              </p:nvSpPr>
              <p:spPr>
                <a:xfrm rot="5400000">
                  <a:off x="-1900674" y="3332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1" name="Groep 100">
                  <a:extLst>
                    <a:ext uri="{FF2B5EF4-FFF2-40B4-BE49-F238E27FC236}">
                      <a16:creationId xmlns:a16="http://schemas.microsoft.com/office/drawing/2014/main" id="{F34CB980-D135-494D-B91D-C6CF5BBE2701}"/>
                    </a:ext>
                  </a:extLst>
                </p:cNvPr>
                <p:cNvGrpSpPr/>
                <p:nvPr userDrawn="1"/>
              </p:nvGrpSpPr>
              <p:grpSpPr>
                <a:xfrm>
                  <a:off x="-3257052" y="3032066"/>
                  <a:ext cx="182309" cy="163794"/>
                  <a:chOff x="12832541" y="3162395"/>
                  <a:chExt cx="219532" cy="197236"/>
                </a:xfrm>
              </p:grpSpPr>
              <p:sp>
                <p:nvSpPr>
                  <p:cNvPr id="106" name="Rechthoek 105">
                    <a:extLst>
                      <a:ext uri="{FF2B5EF4-FFF2-40B4-BE49-F238E27FC236}">
                        <a16:creationId xmlns:a16="http://schemas.microsoft.com/office/drawing/2014/main" id="{7E6CC059-4321-404E-A9AC-1C4FE5248A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32541" y="3162395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7" name="Rechthoek 106">
                    <a:extLst>
                      <a:ext uri="{FF2B5EF4-FFF2-40B4-BE49-F238E27FC236}">
                        <a16:creationId xmlns:a16="http://schemas.microsoft.com/office/drawing/2014/main" id="{DBD2FB83-822E-4D58-AA1D-11E730B5AF6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70586" y="3278144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8" name="Rechthoek 107">
                    <a:extLst>
                      <a:ext uri="{FF2B5EF4-FFF2-40B4-BE49-F238E27FC236}">
                        <a16:creationId xmlns:a16="http://schemas.microsoft.com/office/drawing/2014/main" id="{EEAA8842-C2B6-4759-BD76-A309095FBD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73284" y="3191991"/>
                    <a:ext cx="138045" cy="138044"/>
                  </a:xfrm>
                  <a:prstGeom prst="rect">
                    <a:avLst/>
                  </a:prstGeom>
                  <a:solidFill>
                    <a:srgbClr val="EABE76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2" name="Groep 101">
                  <a:extLst>
                    <a:ext uri="{FF2B5EF4-FFF2-40B4-BE49-F238E27FC236}">
                      <a16:creationId xmlns:a16="http://schemas.microsoft.com/office/drawing/2014/main" id="{0AB00672-6F52-488D-93FD-8A4890A119F7}"/>
                    </a:ext>
                  </a:extLst>
                </p:cNvPr>
                <p:cNvGrpSpPr/>
                <p:nvPr userDrawn="1"/>
              </p:nvGrpSpPr>
              <p:grpSpPr>
                <a:xfrm>
                  <a:off x="-3257053" y="3276580"/>
                  <a:ext cx="182309" cy="163794"/>
                  <a:chOff x="12832541" y="3162395"/>
                  <a:chExt cx="219532" cy="197236"/>
                </a:xfrm>
              </p:grpSpPr>
              <p:sp>
                <p:nvSpPr>
                  <p:cNvPr id="103" name="Rechthoek 102">
                    <a:extLst>
                      <a:ext uri="{FF2B5EF4-FFF2-40B4-BE49-F238E27FC236}">
                        <a16:creationId xmlns:a16="http://schemas.microsoft.com/office/drawing/2014/main" id="{801848EE-071B-423F-A5EB-B2F53790AAF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73284" y="3191991"/>
                    <a:ext cx="138045" cy="138044"/>
                  </a:xfrm>
                  <a:prstGeom prst="rect">
                    <a:avLst/>
                  </a:prstGeom>
                  <a:solidFill>
                    <a:srgbClr val="EABE76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F1F7350C-4DDC-4D98-A9CF-4669B23F74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32541" y="3162395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5" name="Rechthoek 104">
                    <a:extLst>
                      <a:ext uri="{FF2B5EF4-FFF2-40B4-BE49-F238E27FC236}">
                        <a16:creationId xmlns:a16="http://schemas.microsoft.com/office/drawing/2014/main" id="{F22F14A5-E308-4901-8B3C-D9C2F672F2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70586" y="3278144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92" name="ICOON_info">
                <a:extLst>
                  <a:ext uri="{FF2B5EF4-FFF2-40B4-BE49-F238E27FC236}">
                    <a16:creationId xmlns:a16="http://schemas.microsoft.com/office/drawing/2014/main" id="{6147D840-4113-4E40-A064-D9403571618F}"/>
                  </a:ext>
                </a:extLst>
              </p:cNvPr>
              <p:cNvGrpSpPr/>
              <p:nvPr userDrawn="1"/>
            </p:nvGrpSpPr>
            <p:grpSpPr>
              <a:xfrm>
                <a:off x="-376736" y="5498637"/>
                <a:ext cx="283685" cy="283685"/>
                <a:chOff x="-510741" y="5913713"/>
                <a:chExt cx="267555" cy="267555"/>
              </a:xfrm>
            </p:grpSpPr>
            <p:sp>
              <p:nvSpPr>
                <p:cNvPr id="93" name="Ovaal 92">
                  <a:extLst>
                    <a:ext uri="{FF2B5EF4-FFF2-40B4-BE49-F238E27FC236}">
                      <a16:creationId xmlns:a16="http://schemas.microsoft.com/office/drawing/2014/main" id="{445EC4A6-5970-4911-874A-1CAA59BDC89B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4" name="Graphic 163" descr="Informatie">
                  <a:extLst>
                    <a:ext uri="{FF2B5EF4-FFF2-40B4-BE49-F238E27FC236}">
                      <a16:creationId xmlns:a16="http://schemas.microsoft.com/office/drawing/2014/main" id="{69A3B075-360D-4CE3-B2A5-9961F7AA68A4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27" name="Tijdelijke aanduiding voor afbeelding 26">
            <a:extLst>
              <a:ext uri="{FF2B5EF4-FFF2-40B4-BE49-F238E27FC236}">
                <a16:creationId xmlns:a16="http://schemas.microsoft.com/office/drawing/2014/main" id="{6A905C6B-444C-4504-94F5-4E9AD44EE21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263436" y="1"/>
            <a:ext cx="6928564" cy="5853417"/>
          </a:xfrm>
          <a:custGeom>
            <a:avLst/>
            <a:gdLst>
              <a:gd name="connsiteX0" fmla="*/ 13181 w 7306849"/>
              <a:gd name="connsiteY0" fmla="*/ 0 h 5853417"/>
              <a:gd name="connsiteX1" fmla="*/ 7306849 w 7306849"/>
              <a:gd name="connsiteY1" fmla="*/ 0 h 5853417"/>
              <a:gd name="connsiteX2" fmla="*/ 7306849 w 7306849"/>
              <a:gd name="connsiteY2" fmla="*/ 5853417 h 5853417"/>
              <a:gd name="connsiteX3" fmla="*/ 0 w 7306849"/>
              <a:gd name="connsiteY3" fmla="*/ 5535609 h 585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06849" h="5853417">
                <a:moveTo>
                  <a:pt x="13181" y="0"/>
                </a:moveTo>
                <a:lnTo>
                  <a:pt x="7306849" y="0"/>
                </a:lnTo>
                <a:lnTo>
                  <a:pt x="7306849" y="5853417"/>
                </a:lnTo>
                <a:lnTo>
                  <a:pt x="0" y="553560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3175" y="-349701"/>
            <a:ext cx="11088709" cy="225770"/>
          </a:xfrm>
        </p:spPr>
        <p:txBody>
          <a:bodyPr tIns="0"/>
          <a:lstStyle>
            <a:lvl1pPr>
              <a:lnSpc>
                <a:spcPct val="100000"/>
              </a:lnSpc>
              <a:tabLst>
                <a:tab pos="4397375" algn="l"/>
              </a:tabLst>
              <a:defRPr sz="1400" b="1" baseline="0"/>
            </a:lvl1pPr>
          </a:lstStyle>
          <a:p>
            <a:r>
              <a:rPr lang="nl-NL" dirty="0"/>
              <a:t>Tekst [kader] + Beeld M</a:t>
            </a: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44EDE959-6EBD-4077-A30E-03425960AE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485" y="572878"/>
            <a:ext cx="5272772" cy="5531060"/>
          </a:xfrm>
          <a:custGeom>
            <a:avLst/>
            <a:gdLst>
              <a:gd name="connsiteX0" fmla="*/ 0 w 4311592"/>
              <a:gd name="connsiteY0" fmla="*/ 0 h 4825387"/>
              <a:gd name="connsiteX1" fmla="*/ 4311592 w 4311592"/>
              <a:gd name="connsiteY1" fmla="*/ 209320 h 4825387"/>
              <a:gd name="connsiteX2" fmla="*/ 4311592 w 4311592"/>
              <a:gd name="connsiteY2" fmla="*/ 4616067 h 4825387"/>
              <a:gd name="connsiteX3" fmla="*/ 22034 w 4311592"/>
              <a:gd name="connsiteY3" fmla="*/ 4825387 h 4825387"/>
              <a:gd name="connsiteX0" fmla="*/ 1721 w 4313313"/>
              <a:gd name="connsiteY0" fmla="*/ 0 h 4836178"/>
              <a:gd name="connsiteX1" fmla="*/ 4313313 w 4313313"/>
              <a:gd name="connsiteY1" fmla="*/ 209320 h 4836178"/>
              <a:gd name="connsiteX2" fmla="*/ 4313313 w 4313313"/>
              <a:gd name="connsiteY2" fmla="*/ 4616067 h 4836178"/>
              <a:gd name="connsiteX3" fmla="*/ 2173 w 4313313"/>
              <a:gd name="connsiteY3" fmla="*/ 4836178 h 4836178"/>
              <a:gd name="connsiteX4" fmla="*/ 1721 w 4313313"/>
              <a:gd name="connsiteY4" fmla="*/ 0 h 483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3313" h="4836178">
                <a:moveTo>
                  <a:pt x="1721" y="0"/>
                </a:moveTo>
                <a:lnTo>
                  <a:pt x="4313313" y="209320"/>
                </a:lnTo>
                <a:lnTo>
                  <a:pt x="4313313" y="4616067"/>
                </a:lnTo>
                <a:lnTo>
                  <a:pt x="2173" y="4836178"/>
                </a:lnTo>
                <a:cubicBezTo>
                  <a:pt x="-5172" y="3227716"/>
                  <a:pt x="9066" y="1608462"/>
                  <a:pt x="172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360000" tIns="720000" rIns="360000" bIns="72000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9pPr>
          </a:lstStyle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Subtitel (wit)</a:t>
            </a:r>
          </a:p>
          <a:p>
            <a:pPr lvl="4"/>
            <a:r>
              <a:rPr lang="nl-NL" dirty="0"/>
              <a:t>Subtitel (zwart)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Bullet</a:t>
            </a:r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8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879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lok + Beeld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INSTRUCTIE">
            <a:extLst>
              <a:ext uri="{FF2B5EF4-FFF2-40B4-BE49-F238E27FC236}">
                <a16:creationId xmlns:a16="http://schemas.microsoft.com/office/drawing/2014/main" id="{4D6D33CF-C18A-43DD-B483-E4D7DDD0874A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35" name="Rechthoek 134">
              <a:extLst>
                <a:ext uri="{FF2B5EF4-FFF2-40B4-BE49-F238E27FC236}">
                  <a16:creationId xmlns:a16="http://schemas.microsoft.com/office/drawing/2014/main" id="{C4EDC3D5-AA9F-4F7E-B24A-3428A9D1B829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36" name="Ovaal 135">
              <a:extLst>
                <a:ext uri="{FF2B5EF4-FFF2-40B4-BE49-F238E27FC236}">
                  <a16:creationId xmlns:a16="http://schemas.microsoft.com/office/drawing/2014/main" id="{F47DD15F-24CA-4BF9-BE65-AA27C86B2A40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7" name="Rechthoek 136">
              <a:extLst>
                <a:ext uri="{FF2B5EF4-FFF2-40B4-BE49-F238E27FC236}">
                  <a16:creationId xmlns:a16="http://schemas.microsoft.com/office/drawing/2014/main" id="{A9DEF9F4-2A15-445F-AB73-75A90815AF7A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38" name="Ovaal 137">
              <a:extLst>
                <a:ext uri="{FF2B5EF4-FFF2-40B4-BE49-F238E27FC236}">
                  <a16:creationId xmlns:a16="http://schemas.microsoft.com/office/drawing/2014/main" id="{515AA243-DF6C-4CD1-BCB0-4B9AE378E8FB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9" name="Rechthoek 138">
              <a:extLst>
                <a:ext uri="{FF2B5EF4-FFF2-40B4-BE49-F238E27FC236}">
                  <a16:creationId xmlns:a16="http://schemas.microsoft.com/office/drawing/2014/main" id="{93BA75FA-31C1-45F8-9798-4FF9434E4716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40" name="Rechthoek 139">
              <a:extLst>
                <a:ext uri="{FF2B5EF4-FFF2-40B4-BE49-F238E27FC236}">
                  <a16:creationId xmlns:a16="http://schemas.microsoft.com/office/drawing/2014/main" id="{1E15F979-6C96-44D6-A714-B6ADBDC6A1B0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41" name="Ovaal 140">
              <a:extLst>
                <a:ext uri="{FF2B5EF4-FFF2-40B4-BE49-F238E27FC236}">
                  <a16:creationId xmlns:a16="http://schemas.microsoft.com/office/drawing/2014/main" id="{3D89D5AD-6A10-42E0-A616-86F227135C08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42" name="Rechthoek 141">
              <a:extLst>
                <a:ext uri="{FF2B5EF4-FFF2-40B4-BE49-F238E27FC236}">
                  <a16:creationId xmlns:a16="http://schemas.microsoft.com/office/drawing/2014/main" id="{1C8F8FF3-CFDB-4B38-9C75-E2ECC9DB76B0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EF410E9C-ABE8-4A3E-93F4-5776A1262510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2FEC4E63-61B7-4B18-B541-23F618035985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(wit)</a:t>
              </a: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58178A42-CE45-494B-8403-5035A8B14FBD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BDFB8A9E-DF75-432C-A016-32BC81337C6F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(zwart)</a:t>
              </a:r>
            </a:p>
          </p:txBody>
        </p:sp>
        <p:sp>
          <p:nvSpPr>
            <p:cNvPr id="147" name="Ovaal 146">
              <a:extLst>
                <a:ext uri="{FF2B5EF4-FFF2-40B4-BE49-F238E27FC236}">
                  <a16:creationId xmlns:a16="http://schemas.microsoft.com/office/drawing/2014/main" id="{AC533E5E-09C7-4506-8DF5-7A08CCDC3861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48" name="Rechthoek 147">
              <a:extLst>
                <a:ext uri="{FF2B5EF4-FFF2-40B4-BE49-F238E27FC236}">
                  <a16:creationId xmlns:a16="http://schemas.microsoft.com/office/drawing/2014/main" id="{49C8A84D-90E5-416C-ABCD-D076BDC58D47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49" name="Ovaal 148">
              <a:extLst>
                <a:ext uri="{FF2B5EF4-FFF2-40B4-BE49-F238E27FC236}">
                  <a16:creationId xmlns:a16="http://schemas.microsoft.com/office/drawing/2014/main" id="{A1F33B5A-0E55-4A52-8CBE-B4AC1D7E1325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2B34729E-C95B-4AB3-8EA8-2D3007C56E23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151" name="Ovaal 150">
              <a:extLst>
                <a:ext uri="{FF2B5EF4-FFF2-40B4-BE49-F238E27FC236}">
                  <a16:creationId xmlns:a16="http://schemas.microsoft.com/office/drawing/2014/main" id="{3DDC920F-284E-4E14-94AA-938F3369F29F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0EEC6D9D-3EF3-404A-9F4B-D1FB823CC752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*Bronvermelding</a:t>
              </a:r>
            </a:p>
          </p:txBody>
        </p:sp>
        <p:sp>
          <p:nvSpPr>
            <p:cNvPr id="153" name="Ovaal 152">
              <a:extLst>
                <a:ext uri="{FF2B5EF4-FFF2-40B4-BE49-F238E27FC236}">
                  <a16:creationId xmlns:a16="http://schemas.microsoft.com/office/drawing/2014/main" id="{33DB24CD-6B30-44B5-A6F9-E4665400E204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54" name="Rechthoek 153">
              <a:extLst>
                <a:ext uri="{FF2B5EF4-FFF2-40B4-BE49-F238E27FC236}">
                  <a16:creationId xmlns:a16="http://schemas.microsoft.com/office/drawing/2014/main" id="{2B6B1F00-A07E-4E79-89A5-93A348FBC6AF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727CAF91-0C3E-44DA-A3ED-D2902221E5EB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56" name="ICOON_info">
              <a:extLst>
                <a:ext uri="{FF2B5EF4-FFF2-40B4-BE49-F238E27FC236}">
                  <a16:creationId xmlns:a16="http://schemas.microsoft.com/office/drawing/2014/main" id="{7C37B9C0-FBD2-4042-9385-3EF52CDD0762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198" name="Ovaal 197">
                <a:extLst>
                  <a:ext uri="{FF2B5EF4-FFF2-40B4-BE49-F238E27FC236}">
                    <a16:creationId xmlns:a16="http://schemas.microsoft.com/office/drawing/2014/main" id="{BF312325-28D0-4B2B-9B9B-89F185820D57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9" name="Graphic 163" descr="Informatie">
                <a:extLst>
                  <a:ext uri="{FF2B5EF4-FFF2-40B4-BE49-F238E27FC236}">
                    <a16:creationId xmlns:a16="http://schemas.microsoft.com/office/drawing/2014/main" id="{39D0A37E-7D0E-4A90-B304-DBCB40755F9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57" name="VOORBEELD">
              <a:extLst>
                <a:ext uri="{FF2B5EF4-FFF2-40B4-BE49-F238E27FC236}">
                  <a16:creationId xmlns:a16="http://schemas.microsoft.com/office/drawing/2014/main" id="{ECC5A4B4-A156-4D38-992F-25DFFAF05E71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58" name="Rechthoek 157">
                <a:extLst>
                  <a:ext uri="{FF2B5EF4-FFF2-40B4-BE49-F238E27FC236}">
                    <a16:creationId xmlns:a16="http://schemas.microsoft.com/office/drawing/2014/main" id="{0BFB77AA-BEF5-411F-8166-EA4EF9AB4141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59" name="Rechthoek 158">
                <a:extLst>
                  <a:ext uri="{FF2B5EF4-FFF2-40B4-BE49-F238E27FC236}">
                    <a16:creationId xmlns:a16="http://schemas.microsoft.com/office/drawing/2014/main" id="{B6AEA56C-4DBE-40FB-A8CC-67C0A4D1CD57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60" name="Groep 159">
                <a:extLst>
                  <a:ext uri="{FF2B5EF4-FFF2-40B4-BE49-F238E27FC236}">
                    <a16:creationId xmlns:a16="http://schemas.microsoft.com/office/drawing/2014/main" id="{E60334F7-0797-470C-95AE-D35D2F939D83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91" name="Groep 190">
                  <a:extLst>
                    <a:ext uri="{FF2B5EF4-FFF2-40B4-BE49-F238E27FC236}">
                      <a16:creationId xmlns:a16="http://schemas.microsoft.com/office/drawing/2014/main" id="{13D06F72-07DA-4214-87CF-36D4F57AE8D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93" name="Rechte verbindingslijn 192">
                    <a:extLst>
                      <a:ext uri="{FF2B5EF4-FFF2-40B4-BE49-F238E27FC236}">
                        <a16:creationId xmlns:a16="http://schemas.microsoft.com/office/drawing/2014/main" id="{0320B626-0573-4B9B-8877-3BA3C2CED09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4" name="Rechte verbindingslijn 193">
                    <a:extLst>
                      <a:ext uri="{FF2B5EF4-FFF2-40B4-BE49-F238E27FC236}">
                        <a16:creationId xmlns:a16="http://schemas.microsoft.com/office/drawing/2014/main" id="{3F51337F-64FC-4B01-A332-A8E1712312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5" name="Rechte verbindingslijn 194">
                    <a:extLst>
                      <a:ext uri="{FF2B5EF4-FFF2-40B4-BE49-F238E27FC236}">
                        <a16:creationId xmlns:a16="http://schemas.microsoft.com/office/drawing/2014/main" id="{525F40DC-F43C-4ADD-A115-797B21E0102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6" name="Rechte verbindingslijn 195">
                    <a:extLst>
                      <a:ext uri="{FF2B5EF4-FFF2-40B4-BE49-F238E27FC236}">
                        <a16:creationId xmlns:a16="http://schemas.microsoft.com/office/drawing/2014/main" id="{F706DCB8-F907-4E52-94FD-5C755CA25E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7" name="Rechte verbindingslijn 196">
                    <a:extLst>
                      <a:ext uri="{FF2B5EF4-FFF2-40B4-BE49-F238E27FC236}">
                        <a16:creationId xmlns:a16="http://schemas.microsoft.com/office/drawing/2014/main" id="{9E193D11-E207-412B-9DB2-795972809A1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92" name="Pijl: rechts 191">
                  <a:extLst>
                    <a:ext uri="{FF2B5EF4-FFF2-40B4-BE49-F238E27FC236}">
                      <a16:creationId xmlns:a16="http://schemas.microsoft.com/office/drawing/2014/main" id="{152C6CD6-4DCD-43AA-859F-6007EA86E9B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61" name="Groep 160">
                <a:extLst>
                  <a:ext uri="{FF2B5EF4-FFF2-40B4-BE49-F238E27FC236}">
                    <a16:creationId xmlns:a16="http://schemas.microsoft.com/office/drawing/2014/main" id="{E2438D49-D643-4A92-9B85-55071C94F360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84" name="Groep 183">
                  <a:extLst>
                    <a:ext uri="{FF2B5EF4-FFF2-40B4-BE49-F238E27FC236}">
                      <a16:creationId xmlns:a16="http://schemas.microsoft.com/office/drawing/2014/main" id="{E4F09060-F027-45CF-A949-E71184312FD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86" name="Rechte verbindingslijn 185">
                    <a:extLst>
                      <a:ext uri="{FF2B5EF4-FFF2-40B4-BE49-F238E27FC236}">
                        <a16:creationId xmlns:a16="http://schemas.microsoft.com/office/drawing/2014/main" id="{D3A484E5-9C7E-4384-A854-C4D9F419CC2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7" name="Rechte verbindingslijn 186">
                    <a:extLst>
                      <a:ext uri="{FF2B5EF4-FFF2-40B4-BE49-F238E27FC236}">
                        <a16:creationId xmlns:a16="http://schemas.microsoft.com/office/drawing/2014/main" id="{BB7158F9-FBE2-4760-BEC8-4819D44DA9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8" name="Rechte verbindingslijn 187">
                    <a:extLst>
                      <a:ext uri="{FF2B5EF4-FFF2-40B4-BE49-F238E27FC236}">
                        <a16:creationId xmlns:a16="http://schemas.microsoft.com/office/drawing/2014/main" id="{B9B57C28-4E15-46AA-A512-44597140E0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9" name="Rechte verbindingslijn 188">
                    <a:extLst>
                      <a:ext uri="{FF2B5EF4-FFF2-40B4-BE49-F238E27FC236}">
                        <a16:creationId xmlns:a16="http://schemas.microsoft.com/office/drawing/2014/main" id="{12F3A9E8-BFCE-4C27-AFF2-90CC0ED9C23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0" name="Rechte verbindingslijn 189">
                    <a:extLst>
                      <a:ext uri="{FF2B5EF4-FFF2-40B4-BE49-F238E27FC236}">
                        <a16:creationId xmlns:a16="http://schemas.microsoft.com/office/drawing/2014/main" id="{39BF7D0D-8539-419D-80BC-988083D9AF2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85" name="Pijl: rechts 184">
                  <a:extLst>
                    <a:ext uri="{FF2B5EF4-FFF2-40B4-BE49-F238E27FC236}">
                      <a16:creationId xmlns:a16="http://schemas.microsoft.com/office/drawing/2014/main" id="{E03249E0-D478-46CF-ADC2-FAE22C6BC86A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62" name="Rechte verbindingslijn 161">
                <a:extLst>
                  <a:ext uri="{FF2B5EF4-FFF2-40B4-BE49-F238E27FC236}">
                    <a16:creationId xmlns:a16="http://schemas.microsoft.com/office/drawing/2014/main" id="{8B728EB3-A467-46C4-AA4A-7264B78476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bg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63" name="Rechte verbindingslijn 162">
                <a:extLst>
                  <a:ext uri="{FF2B5EF4-FFF2-40B4-BE49-F238E27FC236}">
                    <a16:creationId xmlns:a16="http://schemas.microsoft.com/office/drawing/2014/main" id="{F141B6FD-72D9-4429-8049-D8E50F03B72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bg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64" name="Rechthoek 163">
                <a:extLst>
                  <a:ext uri="{FF2B5EF4-FFF2-40B4-BE49-F238E27FC236}">
                    <a16:creationId xmlns:a16="http://schemas.microsoft.com/office/drawing/2014/main" id="{7AF54B30-71B3-45D1-886E-BE407BE427F9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65" name="Rechthoek 164">
                <a:extLst>
                  <a:ext uri="{FF2B5EF4-FFF2-40B4-BE49-F238E27FC236}">
                    <a16:creationId xmlns:a16="http://schemas.microsoft.com/office/drawing/2014/main" id="{F8D6399D-945D-43B2-8127-42E8B7935D32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66" name="Groep 165">
                <a:extLst>
                  <a:ext uri="{FF2B5EF4-FFF2-40B4-BE49-F238E27FC236}">
                    <a16:creationId xmlns:a16="http://schemas.microsoft.com/office/drawing/2014/main" id="{912641D1-84E6-4C91-B8CE-9148D4BF4E74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76" name="Rechthoek 175">
                  <a:extLst>
                    <a:ext uri="{FF2B5EF4-FFF2-40B4-BE49-F238E27FC236}">
                      <a16:creationId xmlns:a16="http://schemas.microsoft.com/office/drawing/2014/main" id="{99BF74A8-2328-437F-9318-66BAD95F08FE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77" name="Groep 176">
                  <a:extLst>
                    <a:ext uri="{FF2B5EF4-FFF2-40B4-BE49-F238E27FC236}">
                      <a16:creationId xmlns:a16="http://schemas.microsoft.com/office/drawing/2014/main" id="{A75ED0D8-5F92-449E-9D55-4DB06B8EB78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79" name="Rechte verbindingslijn 178">
                    <a:extLst>
                      <a:ext uri="{FF2B5EF4-FFF2-40B4-BE49-F238E27FC236}">
                        <a16:creationId xmlns:a16="http://schemas.microsoft.com/office/drawing/2014/main" id="{70394F1D-18F3-4748-8C26-51B4554667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0" name="Rechte verbindingslijn 179">
                    <a:extLst>
                      <a:ext uri="{FF2B5EF4-FFF2-40B4-BE49-F238E27FC236}">
                        <a16:creationId xmlns:a16="http://schemas.microsoft.com/office/drawing/2014/main" id="{31A681B9-F802-4052-B772-2A8106AEBD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1" name="Rechte verbindingslijn 180">
                    <a:extLst>
                      <a:ext uri="{FF2B5EF4-FFF2-40B4-BE49-F238E27FC236}">
                        <a16:creationId xmlns:a16="http://schemas.microsoft.com/office/drawing/2014/main" id="{8E970BD3-D68C-492A-96AD-8E258404C7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2" name="Rechte verbindingslijn 181">
                    <a:extLst>
                      <a:ext uri="{FF2B5EF4-FFF2-40B4-BE49-F238E27FC236}">
                        <a16:creationId xmlns:a16="http://schemas.microsoft.com/office/drawing/2014/main" id="{1D869414-0BBA-43BA-BA6F-EC4EB812290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3" name="Rechte verbindingslijn 182">
                    <a:extLst>
                      <a:ext uri="{FF2B5EF4-FFF2-40B4-BE49-F238E27FC236}">
                        <a16:creationId xmlns:a16="http://schemas.microsoft.com/office/drawing/2014/main" id="{4DD55015-5E48-450A-8B72-0C7C6DDE87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8" name="Pijl: rechts 177">
                  <a:extLst>
                    <a:ext uri="{FF2B5EF4-FFF2-40B4-BE49-F238E27FC236}">
                      <a16:creationId xmlns:a16="http://schemas.microsoft.com/office/drawing/2014/main" id="{F7D94193-E697-4174-B0F9-BA28B1C0606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67" name="Groep 166">
                <a:extLst>
                  <a:ext uri="{FF2B5EF4-FFF2-40B4-BE49-F238E27FC236}">
                    <a16:creationId xmlns:a16="http://schemas.microsoft.com/office/drawing/2014/main" id="{6AA04380-0D75-4428-9C7A-46222F1D976C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68" name="Rechthoek 167">
                  <a:extLst>
                    <a:ext uri="{FF2B5EF4-FFF2-40B4-BE49-F238E27FC236}">
                      <a16:creationId xmlns:a16="http://schemas.microsoft.com/office/drawing/2014/main" id="{ED382DE7-31B0-4ECB-BFED-3ADF0BF482D0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69" name="Groep 168">
                  <a:extLst>
                    <a:ext uri="{FF2B5EF4-FFF2-40B4-BE49-F238E27FC236}">
                      <a16:creationId xmlns:a16="http://schemas.microsoft.com/office/drawing/2014/main" id="{9870C1D1-3473-431A-AE6E-67DEA7006D6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71" name="Rechte verbindingslijn 170">
                    <a:extLst>
                      <a:ext uri="{FF2B5EF4-FFF2-40B4-BE49-F238E27FC236}">
                        <a16:creationId xmlns:a16="http://schemas.microsoft.com/office/drawing/2014/main" id="{B2822A09-1C93-41B4-AC63-0D646284E3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2" name="Rechte verbindingslijn 171">
                    <a:extLst>
                      <a:ext uri="{FF2B5EF4-FFF2-40B4-BE49-F238E27FC236}">
                        <a16:creationId xmlns:a16="http://schemas.microsoft.com/office/drawing/2014/main" id="{9C151B77-8785-459A-B219-080A524334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3" name="Rechte verbindingslijn 172">
                    <a:extLst>
                      <a:ext uri="{FF2B5EF4-FFF2-40B4-BE49-F238E27FC236}">
                        <a16:creationId xmlns:a16="http://schemas.microsoft.com/office/drawing/2014/main" id="{6699626C-774F-4F67-8470-9487D808DEE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4" name="Rechte verbindingslijn 173">
                    <a:extLst>
                      <a:ext uri="{FF2B5EF4-FFF2-40B4-BE49-F238E27FC236}">
                        <a16:creationId xmlns:a16="http://schemas.microsoft.com/office/drawing/2014/main" id="{95295276-9E61-4121-BA0C-6430FE34F0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5" name="Rechte verbindingslijn 174">
                    <a:extLst>
                      <a:ext uri="{FF2B5EF4-FFF2-40B4-BE49-F238E27FC236}">
                        <a16:creationId xmlns:a16="http://schemas.microsoft.com/office/drawing/2014/main" id="{59597537-7C0F-4345-9A8C-E540DB1A6DA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0" name="Pijl: rechts 169">
                  <a:extLst>
                    <a:ext uri="{FF2B5EF4-FFF2-40B4-BE49-F238E27FC236}">
                      <a16:creationId xmlns:a16="http://schemas.microsoft.com/office/drawing/2014/main" id="{38AA543F-529D-4C51-81CD-E24B31B255E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76" name="INSTRUCTIE">
            <a:extLst>
              <a:ext uri="{FF2B5EF4-FFF2-40B4-BE49-F238E27FC236}">
                <a16:creationId xmlns:a16="http://schemas.microsoft.com/office/drawing/2014/main" id="{DC9D6DBC-A8E9-4F81-A22B-91FE475B6D58}"/>
              </a:ext>
            </a:extLst>
          </p:cNvPr>
          <p:cNvGrpSpPr/>
          <p:nvPr userDrawn="1"/>
        </p:nvGrpSpPr>
        <p:grpSpPr>
          <a:xfrm>
            <a:off x="12377595" y="0"/>
            <a:ext cx="3693386" cy="6452863"/>
            <a:chOff x="-3786437" y="0"/>
            <a:chExt cx="3693386" cy="6452863"/>
          </a:xfrm>
        </p:grpSpPr>
        <p:sp>
          <p:nvSpPr>
            <p:cNvPr id="77" name="Rechthoek 76">
              <a:extLst>
                <a:ext uri="{FF2B5EF4-FFF2-40B4-BE49-F238E27FC236}">
                  <a16:creationId xmlns:a16="http://schemas.microsoft.com/office/drawing/2014/main" id="{DDB7FEBE-DC2A-483D-B485-124BF75ECF0F}"/>
                </a:ext>
              </a:extLst>
            </p:cNvPr>
            <p:cNvSpPr/>
            <p:nvPr userDrawn="1"/>
          </p:nvSpPr>
          <p:spPr>
            <a:xfrm>
              <a:off x="-3786437" y="5624863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78" name="INSTRUCTIE">
              <a:extLst>
                <a:ext uri="{FF2B5EF4-FFF2-40B4-BE49-F238E27FC236}">
                  <a16:creationId xmlns:a16="http://schemas.microsoft.com/office/drawing/2014/main" id="{D84D1A5A-1BE0-4AB9-BA18-0C00459458A9}"/>
                </a:ext>
              </a:extLst>
            </p:cNvPr>
            <p:cNvGrpSpPr/>
            <p:nvPr userDrawn="1"/>
          </p:nvGrpSpPr>
          <p:grpSpPr>
            <a:xfrm>
              <a:off x="-3786165" y="0"/>
              <a:ext cx="3693114" cy="5782322"/>
              <a:chOff x="-3786165" y="0"/>
              <a:chExt cx="3693114" cy="5782322"/>
            </a:xfrm>
          </p:grpSpPr>
          <p:sp>
            <p:nvSpPr>
              <p:cNvPr id="79" name="Rechthoek 78">
                <a:extLst>
                  <a:ext uri="{FF2B5EF4-FFF2-40B4-BE49-F238E27FC236}">
                    <a16:creationId xmlns:a16="http://schemas.microsoft.com/office/drawing/2014/main" id="{D64D82D5-9B53-41CE-9556-39C30E8E499A}"/>
                  </a:ext>
                </a:extLst>
              </p:cNvPr>
              <p:cNvSpPr/>
              <p:nvPr userDrawn="1"/>
            </p:nvSpPr>
            <p:spPr>
              <a:xfrm>
                <a:off x="-3786165" y="0"/>
                <a:ext cx="3593091" cy="562486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Afbeelding invoegen/opmaken</a:t>
                </a:r>
              </a:p>
            </p:txBody>
          </p:sp>
          <p:sp>
            <p:nvSpPr>
              <p:cNvPr id="80" name="Ovaal 79">
                <a:extLst>
                  <a:ext uri="{FF2B5EF4-FFF2-40B4-BE49-F238E27FC236}">
                    <a16:creationId xmlns:a16="http://schemas.microsoft.com/office/drawing/2014/main" id="{B7A3B4AB-0F74-4290-A8CE-3D23238AEAF4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81" name="Rechthoek 80">
                <a:extLst>
                  <a:ext uri="{FF2B5EF4-FFF2-40B4-BE49-F238E27FC236}">
                    <a16:creationId xmlns:a16="http://schemas.microsoft.com/office/drawing/2014/main" id="{DF1E52B0-3D50-4FB9-AA0C-B272313216D5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afbeelding d.m.v. de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nieuwe afbeelding in te voegen </a:t>
                </a:r>
                <a:r>
                  <a:rPr kumimoji="0" lang="nl-NL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82" name="Groep 81">
                <a:extLst>
                  <a:ext uri="{FF2B5EF4-FFF2-40B4-BE49-F238E27FC236}">
                    <a16:creationId xmlns:a16="http://schemas.microsoft.com/office/drawing/2014/main" id="{F8F12058-D759-4A49-BBD3-A711FF8FAA80}"/>
                  </a:ext>
                </a:extLst>
              </p:cNvPr>
              <p:cNvGrpSpPr/>
              <p:nvPr userDrawn="1"/>
            </p:nvGrpSpPr>
            <p:grpSpPr>
              <a:xfrm>
                <a:off x="-3316179" y="1231351"/>
                <a:ext cx="294789" cy="318834"/>
                <a:chOff x="14466489" y="1001522"/>
                <a:chExt cx="290627" cy="314333"/>
              </a:xfrm>
            </p:grpSpPr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C97C0050-7B8E-4F63-B5BA-31694EC8B9A7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9" name="Ovaal 128">
                  <a:extLst>
                    <a:ext uri="{FF2B5EF4-FFF2-40B4-BE49-F238E27FC236}">
                      <a16:creationId xmlns:a16="http://schemas.microsoft.com/office/drawing/2014/main" id="{E6A654C4-D851-4D95-A43F-2E7FD0C576CC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0" name="Vrije vorm: vorm 129">
                  <a:extLst>
                    <a:ext uri="{FF2B5EF4-FFF2-40B4-BE49-F238E27FC236}">
                      <a16:creationId xmlns:a16="http://schemas.microsoft.com/office/drawing/2014/main" id="{3EB2AA1B-41B1-44FB-916E-98BE062C4598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1" name="Rechthoek: afgeronde hoeken 130">
                  <a:extLst>
                    <a:ext uri="{FF2B5EF4-FFF2-40B4-BE49-F238E27FC236}">
                      <a16:creationId xmlns:a16="http://schemas.microsoft.com/office/drawing/2014/main" id="{6D1B9E16-FC82-4801-A9E2-8E2213090CC1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132" name="Rechte verbindingslijn 131">
                  <a:extLst>
                    <a:ext uri="{FF2B5EF4-FFF2-40B4-BE49-F238E27FC236}">
                      <a16:creationId xmlns:a16="http://schemas.microsoft.com/office/drawing/2014/main" id="{0982BDC6-C21C-4F97-9712-F8D4CDF04FD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33" name="Rechte verbindingslijn 132">
                  <a:extLst>
                    <a:ext uri="{FF2B5EF4-FFF2-40B4-BE49-F238E27FC236}">
                      <a16:creationId xmlns:a16="http://schemas.microsoft.com/office/drawing/2014/main" id="{62DCB87B-191A-4148-AB1C-19BC0C8D7C67}"/>
                    </a:ext>
                  </a:extLst>
                </p:cNvPr>
                <p:cNvCxnSpPr>
                  <a:cxnSpLocks/>
                  <a:stCxn id="131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83" name="Ovaal 82">
                <a:extLst>
                  <a:ext uri="{FF2B5EF4-FFF2-40B4-BE49-F238E27FC236}">
                    <a16:creationId xmlns:a16="http://schemas.microsoft.com/office/drawing/2014/main" id="{D6AA170E-F090-4DF8-A751-F80EA70C1068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84" name="Rechthoek 83">
                <a:extLst>
                  <a:ext uri="{FF2B5EF4-FFF2-40B4-BE49-F238E27FC236}">
                    <a16:creationId xmlns:a16="http://schemas.microsoft.com/office/drawing/2014/main" id="{14E8B0DF-EE9A-4973-BD3E-873222CC3827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gewenste afbeelding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85" name="Groep 84">
                <a:extLst>
                  <a:ext uri="{FF2B5EF4-FFF2-40B4-BE49-F238E27FC236}">
                    <a16:creationId xmlns:a16="http://schemas.microsoft.com/office/drawing/2014/main" id="{54A7132A-8DEF-4D28-911D-C42414EEC1F7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6AB9AA4D-7F83-4CBA-B9EF-DECB3F3597D2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126" name="Rechte verbindingslijn 125">
                  <a:extLst>
                    <a:ext uri="{FF2B5EF4-FFF2-40B4-BE49-F238E27FC236}">
                      <a16:creationId xmlns:a16="http://schemas.microsoft.com/office/drawing/2014/main" id="{6FEFFA08-11E9-4748-9452-B83C21F627AB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27" name="Gelijkbenige driehoek 126">
                  <a:extLst>
                    <a:ext uri="{FF2B5EF4-FFF2-40B4-BE49-F238E27FC236}">
                      <a16:creationId xmlns:a16="http://schemas.microsoft.com/office/drawing/2014/main" id="{EED5268C-7686-4F17-946C-549F534E5B0B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86" name="Ovaal 85">
                <a:extLst>
                  <a:ext uri="{FF2B5EF4-FFF2-40B4-BE49-F238E27FC236}">
                    <a16:creationId xmlns:a16="http://schemas.microsoft.com/office/drawing/2014/main" id="{9EC5EF37-6825-4C4F-8130-1FAF7D764A4A}"/>
                  </a:ext>
                </a:extLst>
              </p:cNvPr>
              <p:cNvSpPr/>
              <p:nvPr userDrawn="1"/>
            </p:nvSpPr>
            <p:spPr>
              <a:xfrm>
                <a:off x="-3603587" y="255335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87" name="Rechthoek 86">
                <a:extLst>
                  <a:ext uri="{FF2B5EF4-FFF2-40B4-BE49-F238E27FC236}">
                    <a16:creationId xmlns:a16="http://schemas.microsoft.com/office/drawing/2014/main" id="{86458F15-1DD8-413C-95E7-D8C380F52BCA}"/>
                  </a:ext>
                </a:extLst>
              </p:cNvPr>
              <p:cNvSpPr/>
              <p:nvPr userDrawn="1"/>
            </p:nvSpPr>
            <p:spPr>
              <a:xfrm>
                <a:off x="-3319415" y="2553360"/>
                <a:ext cx="2944682" cy="32768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de rechter muisknop op de afbeelding en kies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‘Naar achtergrond’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88" name="Ovaal 87">
                <a:extLst>
                  <a:ext uri="{FF2B5EF4-FFF2-40B4-BE49-F238E27FC236}">
                    <a16:creationId xmlns:a16="http://schemas.microsoft.com/office/drawing/2014/main" id="{99702B56-8661-4975-B261-2C5851B8184D}"/>
                  </a:ext>
                </a:extLst>
              </p:cNvPr>
              <p:cNvSpPr/>
              <p:nvPr userDrawn="1"/>
            </p:nvSpPr>
            <p:spPr>
              <a:xfrm>
                <a:off x="-3603587" y="3744237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89" name="Rechthoek 88">
                <a:extLst>
                  <a:ext uri="{FF2B5EF4-FFF2-40B4-BE49-F238E27FC236}">
                    <a16:creationId xmlns:a16="http://schemas.microsoft.com/office/drawing/2014/main" id="{A6C05723-5F06-4C5D-8088-23C7B3BF128C}"/>
                  </a:ext>
                </a:extLst>
              </p:cNvPr>
              <p:cNvSpPr/>
              <p:nvPr userDrawn="1"/>
            </p:nvSpPr>
            <p:spPr>
              <a:xfrm>
                <a:off x="-3319415" y="3744238"/>
                <a:ext cx="2944682" cy="97979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afbeelding te schalen of bij te snijden, ga naar de tab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met de bolletjes de afbeelding en met de hoekjes het afbeeldingskader.</a:t>
                </a:r>
              </a:p>
            </p:txBody>
          </p:sp>
          <p:grpSp>
            <p:nvGrpSpPr>
              <p:cNvPr id="90" name="Groep 89">
                <a:extLst>
                  <a:ext uri="{FF2B5EF4-FFF2-40B4-BE49-F238E27FC236}">
                    <a16:creationId xmlns:a16="http://schemas.microsoft.com/office/drawing/2014/main" id="{94EA594E-C506-4E21-B658-760119984815}"/>
                  </a:ext>
                </a:extLst>
              </p:cNvPr>
              <p:cNvGrpSpPr/>
              <p:nvPr userDrawn="1"/>
            </p:nvGrpSpPr>
            <p:grpSpPr>
              <a:xfrm>
                <a:off x="-3408294" y="4834615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109" name="Groep 108">
                  <a:extLst>
                    <a:ext uri="{FF2B5EF4-FFF2-40B4-BE49-F238E27FC236}">
                      <a16:creationId xmlns:a16="http://schemas.microsoft.com/office/drawing/2014/main" id="{6F09C140-1A73-4B0D-9F32-F066E235AC7A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112" name="Groep 111">
                    <a:extLst>
                      <a:ext uri="{FF2B5EF4-FFF2-40B4-BE49-F238E27FC236}">
                        <a16:creationId xmlns:a16="http://schemas.microsoft.com/office/drawing/2014/main" id="{16011610-9E75-4B2E-AB07-DCA007787FB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119" name="Groep 118">
                      <a:extLst>
                        <a:ext uri="{FF2B5EF4-FFF2-40B4-BE49-F238E27FC236}">
                          <a16:creationId xmlns:a16="http://schemas.microsoft.com/office/drawing/2014/main" id="{3224E806-C7CA-4645-A587-559D0E0A942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122" name="Rechthoek 121">
                        <a:extLst>
                          <a:ext uri="{FF2B5EF4-FFF2-40B4-BE49-F238E27FC236}">
                            <a16:creationId xmlns:a16="http://schemas.microsoft.com/office/drawing/2014/main" id="{E531DDFC-2890-44E8-8BDB-FE7B127DC4FF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23" name="Rechthoek 122">
                        <a:extLst>
                          <a:ext uri="{FF2B5EF4-FFF2-40B4-BE49-F238E27FC236}">
                            <a16:creationId xmlns:a16="http://schemas.microsoft.com/office/drawing/2014/main" id="{7491B330-492F-458C-87EC-700BA44D303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24" name="Ovaal 123">
                        <a:extLst>
                          <a:ext uri="{FF2B5EF4-FFF2-40B4-BE49-F238E27FC236}">
                            <a16:creationId xmlns:a16="http://schemas.microsoft.com/office/drawing/2014/main" id="{92F765EC-F2C2-4A2D-96C2-19DB150EEAD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nl-NL" sz="1000" b="1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120" name="Afbeelding 119">
                      <a:extLst>
                        <a:ext uri="{FF2B5EF4-FFF2-40B4-BE49-F238E27FC236}">
                          <a16:creationId xmlns:a16="http://schemas.microsoft.com/office/drawing/2014/main" id="{DFD9973B-2203-40EC-BF71-5C8005D9356F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1" name="Afbeelding 120">
                      <a:extLst>
                        <a:ext uri="{FF2B5EF4-FFF2-40B4-BE49-F238E27FC236}">
                          <a16:creationId xmlns:a16="http://schemas.microsoft.com/office/drawing/2014/main" id="{3270DA83-7FBC-418D-A267-5578780F2176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13" name="Groep 112">
                    <a:extLst>
                      <a:ext uri="{FF2B5EF4-FFF2-40B4-BE49-F238E27FC236}">
                        <a16:creationId xmlns:a16="http://schemas.microsoft.com/office/drawing/2014/main" id="{2216ED06-5098-4288-A5CD-8AE7C339325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17" name="Rechthoek 116">
                      <a:extLst>
                        <a:ext uri="{FF2B5EF4-FFF2-40B4-BE49-F238E27FC236}">
                          <a16:creationId xmlns:a16="http://schemas.microsoft.com/office/drawing/2014/main" id="{3DD4C4AF-2EC2-4214-ADAF-66B3B93389D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8" name="Rechthoek 117">
                      <a:extLst>
                        <a:ext uri="{FF2B5EF4-FFF2-40B4-BE49-F238E27FC236}">
                          <a16:creationId xmlns:a16="http://schemas.microsoft.com/office/drawing/2014/main" id="{B8C565E3-5213-4FC9-8C4E-349E4173915F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14" name="Groep 113">
                    <a:extLst>
                      <a:ext uri="{FF2B5EF4-FFF2-40B4-BE49-F238E27FC236}">
                        <a16:creationId xmlns:a16="http://schemas.microsoft.com/office/drawing/2014/main" id="{61EC7AD5-ACE1-44DA-B3FB-317A4E31F1A3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15" name="Rechthoek 114">
                      <a:extLst>
                        <a:ext uri="{FF2B5EF4-FFF2-40B4-BE49-F238E27FC236}">
                          <a16:creationId xmlns:a16="http://schemas.microsoft.com/office/drawing/2014/main" id="{DDB2FCEF-F01D-4F1C-9746-83B6A046202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6" name="Rechthoek 115">
                      <a:extLst>
                        <a:ext uri="{FF2B5EF4-FFF2-40B4-BE49-F238E27FC236}">
                          <a16:creationId xmlns:a16="http://schemas.microsoft.com/office/drawing/2014/main" id="{C22A272C-5CE3-4EAE-9006-6289E0CF386E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110" name="Rechthoek 109">
                  <a:extLst>
                    <a:ext uri="{FF2B5EF4-FFF2-40B4-BE49-F238E27FC236}">
                      <a16:creationId xmlns:a16="http://schemas.microsoft.com/office/drawing/2014/main" id="{7CCA9F72-224A-4055-AD65-46B4B2263972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111" name="Gelijkbenige driehoek 110">
                  <a:extLst>
                    <a:ext uri="{FF2B5EF4-FFF2-40B4-BE49-F238E27FC236}">
                      <a16:creationId xmlns:a16="http://schemas.microsoft.com/office/drawing/2014/main" id="{2F9DB33F-1E4B-4166-BB96-2CB28C8946CC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1" name="Groep 90">
                <a:extLst>
                  <a:ext uri="{FF2B5EF4-FFF2-40B4-BE49-F238E27FC236}">
                    <a16:creationId xmlns:a16="http://schemas.microsoft.com/office/drawing/2014/main" id="{880D06A6-D3BA-4B7F-9EC6-DE8CBF5797C8}"/>
                  </a:ext>
                </a:extLst>
              </p:cNvPr>
              <p:cNvGrpSpPr/>
              <p:nvPr userDrawn="1"/>
            </p:nvGrpSpPr>
            <p:grpSpPr>
              <a:xfrm>
                <a:off x="-3314821" y="2981448"/>
                <a:ext cx="1558053" cy="563933"/>
                <a:chOff x="-3314821" y="2981448"/>
                <a:chExt cx="1558053" cy="563933"/>
              </a:xfrm>
            </p:grpSpPr>
            <p:sp>
              <p:nvSpPr>
                <p:cNvPr id="95" name="Rechthoek 94">
                  <a:extLst>
                    <a:ext uri="{FF2B5EF4-FFF2-40B4-BE49-F238E27FC236}">
                      <a16:creationId xmlns:a16="http://schemas.microsoft.com/office/drawing/2014/main" id="{422913BC-07D4-4B9D-A886-B853D002EF1C}"/>
                    </a:ext>
                  </a:extLst>
                </p:cNvPr>
                <p:cNvSpPr/>
                <p:nvPr userDrawn="1"/>
              </p:nvSpPr>
              <p:spPr>
                <a:xfrm>
                  <a:off x="-3314821" y="2981448"/>
                  <a:ext cx="1558053" cy="50485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6" name="Rechthoek 95">
                  <a:extLst>
                    <a:ext uri="{FF2B5EF4-FFF2-40B4-BE49-F238E27FC236}">
                      <a16:creationId xmlns:a16="http://schemas.microsoft.com/office/drawing/2014/main" id="{DD9BCFFF-AF3B-483F-95CB-D7F7A14A7AA8}"/>
                    </a:ext>
                  </a:extLst>
                </p:cNvPr>
                <p:cNvSpPr/>
                <p:nvPr userDrawn="1"/>
              </p:nvSpPr>
              <p:spPr>
                <a:xfrm>
                  <a:off x="-3304719" y="3235173"/>
                  <a:ext cx="1540313" cy="246608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7" name="Tekstvak 96">
                  <a:extLst>
                    <a:ext uri="{FF2B5EF4-FFF2-40B4-BE49-F238E27FC236}">
                      <a16:creationId xmlns:a16="http://schemas.microsoft.com/office/drawing/2014/main" id="{6244DD9E-9A2D-499A-B2E2-E613820FF9EA}"/>
                    </a:ext>
                  </a:extLst>
                </p:cNvPr>
                <p:cNvSpPr txBox="1"/>
                <p:nvPr userDrawn="1"/>
              </p:nvSpPr>
              <p:spPr>
                <a:xfrm>
                  <a:off x="-3069820" y="3038892"/>
                  <a:ext cx="1089248" cy="13749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Naar voorgrond</a:t>
                  </a:r>
                </a:p>
              </p:txBody>
            </p:sp>
            <p:sp>
              <p:nvSpPr>
                <p:cNvPr id="98" name="Tekstvak 97">
                  <a:extLst>
                    <a:ext uri="{FF2B5EF4-FFF2-40B4-BE49-F238E27FC236}">
                      <a16:creationId xmlns:a16="http://schemas.microsoft.com/office/drawing/2014/main" id="{A679ED47-9F4F-4D26-AB4B-798D397B184F}"/>
                    </a:ext>
                  </a:extLst>
                </p:cNvPr>
                <p:cNvSpPr txBox="1"/>
                <p:nvPr userDrawn="1"/>
              </p:nvSpPr>
              <p:spPr>
                <a:xfrm>
                  <a:off x="-3069820" y="3295269"/>
                  <a:ext cx="109851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Naar achtergrond</a:t>
                  </a:r>
                </a:p>
              </p:txBody>
            </p:sp>
            <p:sp>
              <p:nvSpPr>
                <p:cNvPr id="99" name="Vrije vorm: vorm 98">
                  <a:extLst>
                    <a:ext uri="{FF2B5EF4-FFF2-40B4-BE49-F238E27FC236}">
                      <a16:creationId xmlns:a16="http://schemas.microsoft.com/office/drawing/2014/main" id="{79BFFD36-A273-42C2-95F3-D4A28A160FA0}"/>
                    </a:ext>
                  </a:extLst>
                </p:cNvPr>
                <p:cNvSpPr/>
                <p:nvPr userDrawn="1"/>
              </p:nvSpPr>
              <p:spPr>
                <a:xfrm>
                  <a:off x="-2051274" y="3365381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0" name="Gelijkbenige driehoek 99">
                  <a:extLst>
                    <a:ext uri="{FF2B5EF4-FFF2-40B4-BE49-F238E27FC236}">
                      <a16:creationId xmlns:a16="http://schemas.microsoft.com/office/drawing/2014/main" id="{0A361392-59D5-4BF7-A419-229AB6877A78}"/>
                    </a:ext>
                  </a:extLst>
                </p:cNvPr>
                <p:cNvSpPr/>
                <p:nvPr userDrawn="1"/>
              </p:nvSpPr>
              <p:spPr>
                <a:xfrm rot="5400000">
                  <a:off x="-1900674" y="3332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1" name="Groep 100">
                  <a:extLst>
                    <a:ext uri="{FF2B5EF4-FFF2-40B4-BE49-F238E27FC236}">
                      <a16:creationId xmlns:a16="http://schemas.microsoft.com/office/drawing/2014/main" id="{1AB27ABA-82A8-4E7E-86CB-064A8248260B}"/>
                    </a:ext>
                  </a:extLst>
                </p:cNvPr>
                <p:cNvGrpSpPr/>
                <p:nvPr userDrawn="1"/>
              </p:nvGrpSpPr>
              <p:grpSpPr>
                <a:xfrm>
                  <a:off x="-3257052" y="3032066"/>
                  <a:ext cx="182309" cy="163794"/>
                  <a:chOff x="12832541" y="3162395"/>
                  <a:chExt cx="219532" cy="197236"/>
                </a:xfrm>
              </p:grpSpPr>
              <p:sp>
                <p:nvSpPr>
                  <p:cNvPr id="106" name="Rechthoek 105">
                    <a:extLst>
                      <a:ext uri="{FF2B5EF4-FFF2-40B4-BE49-F238E27FC236}">
                        <a16:creationId xmlns:a16="http://schemas.microsoft.com/office/drawing/2014/main" id="{82F1DB6B-53CD-4AB3-BC70-196924B786D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32541" y="3162395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7" name="Rechthoek 106">
                    <a:extLst>
                      <a:ext uri="{FF2B5EF4-FFF2-40B4-BE49-F238E27FC236}">
                        <a16:creationId xmlns:a16="http://schemas.microsoft.com/office/drawing/2014/main" id="{BC364802-8058-4FF0-804D-1707F74AE7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70586" y="3278144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8" name="Rechthoek 107">
                    <a:extLst>
                      <a:ext uri="{FF2B5EF4-FFF2-40B4-BE49-F238E27FC236}">
                        <a16:creationId xmlns:a16="http://schemas.microsoft.com/office/drawing/2014/main" id="{A92CCD61-7736-4EB4-A060-D61E69DD08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73284" y="3191991"/>
                    <a:ext cx="138045" cy="138044"/>
                  </a:xfrm>
                  <a:prstGeom prst="rect">
                    <a:avLst/>
                  </a:prstGeom>
                  <a:solidFill>
                    <a:srgbClr val="EABE76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2" name="Groep 101">
                  <a:extLst>
                    <a:ext uri="{FF2B5EF4-FFF2-40B4-BE49-F238E27FC236}">
                      <a16:creationId xmlns:a16="http://schemas.microsoft.com/office/drawing/2014/main" id="{5F52F35E-2CF1-4688-BA5A-D50E723873E4}"/>
                    </a:ext>
                  </a:extLst>
                </p:cNvPr>
                <p:cNvGrpSpPr/>
                <p:nvPr userDrawn="1"/>
              </p:nvGrpSpPr>
              <p:grpSpPr>
                <a:xfrm>
                  <a:off x="-3257053" y="3276580"/>
                  <a:ext cx="182309" cy="163794"/>
                  <a:chOff x="12832541" y="3162395"/>
                  <a:chExt cx="219532" cy="197236"/>
                </a:xfrm>
              </p:grpSpPr>
              <p:sp>
                <p:nvSpPr>
                  <p:cNvPr id="103" name="Rechthoek 102">
                    <a:extLst>
                      <a:ext uri="{FF2B5EF4-FFF2-40B4-BE49-F238E27FC236}">
                        <a16:creationId xmlns:a16="http://schemas.microsoft.com/office/drawing/2014/main" id="{713B9731-4D9D-407A-B06A-5607373039E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73284" y="3191991"/>
                    <a:ext cx="138045" cy="138044"/>
                  </a:xfrm>
                  <a:prstGeom prst="rect">
                    <a:avLst/>
                  </a:prstGeom>
                  <a:solidFill>
                    <a:srgbClr val="EABE76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6AACFF16-EAA7-4DC8-8972-4FBEE87912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32541" y="3162395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5" name="Rechthoek 104">
                    <a:extLst>
                      <a:ext uri="{FF2B5EF4-FFF2-40B4-BE49-F238E27FC236}">
                        <a16:creationId xmlns:a16="http://schemas.microsoft.com/office/drawing/2014/main" id="{A938A690-3DF5-4FAA-BC91-D56158435D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70586" y="3278144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92" name="ICOON_info">
                <a:extLst>
                  <a:ext uri="{FF2B5EF4-FFF2-40B4-BE49-F238E27FC236}">
                    <a16:creationId xmlns:a16="http://schemas.microsoft.com/office/drawing/2014/main" id="{E70C0C7B-6CC1-4FBD-A0A3-3D2C931C518D}"/>
                  </a:ext>
                </a:extLst>
              </p:cNvPr>
              <p:cNvGrpSpPr/>
              <p:nvPr userDrawn="1"/>
            </p:nvGrpSpPr>
            <p:grpSpPr>
              <a:xfrm>
                <a:off x="-376736" y="5498637"/>
                <a:ext cx="283685" cy="283685"/>
                <a:chOff x="-510741" y="5913713"/>
                <a:chExt cx="267555" cy="267555"/>
              </a:xfrm>
            </p:grpSpPr>
            <p:sp>
              <p:nvSpPr>
                <p:cNvPr id="93" name="Ovaal 92">
                  <a:extLst>
                    <a:ext uri="{FF2B5EF4-FFF2-40B4-BE49-F238E27FC236}">
                      <a16:creationId xmlns:a16="http://schemas.microsoft.com/office/drawing/2014/main" id="{C9531C9B-C5B9-44D6-9D71-8879EEB42C6F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4" name="Graphic 163" descr="Informatie">
                  <a:extLst>
                    <a:ext uri="{FF2B5EF4-FFF2-40B4-BE49-F238E27FC236}">
                      <a16:creationId xmlns:a16="http://schemas.microsoft.com/office/drawing/2014/main" id="{B13CBECF-B311-4FF4-B018-83E68F1453D0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27" name="Tijdelijke aanduiding voor afbeelding 26">
            <a:extLst>
              <a:ext uri="{FF2B5EF4-FFF2-40B4-BE49-F238E27FC236}">
                <a16:creationId xmlns:a16="http://schemas.microsoft.com/office/drawing/2014/main" id="{6A905C6B-444C-4504-94F5-4E9AD44EE21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05675" y="1"/>
            <a:ext cx="8686325" cy="5853417"/>
          </a:xfrm>
          <a:custGeom>
            <a:avLst/>
            <a:gdLst>
              <a:gd name="connsiteX0" fmla="*/ 13181 w 7306849"/>
              <a:gd name="connsiteY0" fmla="*/ 0 h 5853417"/>
              <a:gd name="connsiteX1" fmla="*/ 7306849 w 7306849"/>
              <a:gd name="connsiteY1" fmla="*/ 0 h 5853417"/>
              <a:gd name="connsiteX2" fmla="*/ 7306849 w 7306849"/>
              <a:gd name="connsiteY2" fmla="*/ 5853417 h 5853417"/>
              <a:gd name="connsiteX3" fmla="*/ 0 w 7306849"/>
              <a:gd name="connsiteY3" fmla="*/ 5535609 h 585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06849" h="5853417">
                <a:moveTo>
                  <a:pt x="13181" y="0"/>
                </a:moveTo>
                <a:lnTo>
                  <a:pt x="7306849" y="0"/>
                </a:lnTo>
                <a:lnTo>
                  <a:pt x="7306849" y="5853417"/>
                </a:lnTo>
                <a:lnTo>
                  <a:pt x="0" y="553560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3175" y="-349701"/>
            <a:ext cx="11088709" cy="225770"/>
          </a:xfrm>
        </p:spPr>
        <p:txBody>
          <a:bodyPr tIns="0"/>
          <a:lstStyle>
            <a:lvl1pPr>
              <a:lnSpc>
                <a:spcPct val="100000"/>
              </a:lnSpc>
              <a:tabLst>
                <a:tab pos="4397375" algn="l"/>
              </a:tabLst>
              <a:defRPr sz="1400" b="1" baseline="0"/>
            </a:lvl1pPr>
          </a:lstStyle>
          <a:p>
            <a:r>
              <a:rPr lang="nl-NL" dirty="0"/>
              <a:t>Tekst [kader] + Beeld L</a:t>
            </a: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84008BD-9DC9-432E-A44B-8FB3223966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486" y="572878"/>
            <a:ext cx="3503610" cy="5531060"/>
          </a:xfrm>
          <a:custGeom>
            <a:avLst/>
            <a:gdLst>
              <a:gd name="connsiteX0" fmla="*/ 1998 w 2944297"/>
              <a:gd name="connsiteY0" fmla="*/ 0 h 5531060"/>
              <a:gd name="connsiteX1" fmla="*/ 2944297 w 2944297"/>
              <a:gd name="connsiteY1" fmla="*/ 140718 h 5531060"/>
              <a:gd name="connsiteX2" fmla="*/ 2944297 w 2944297"/>
              <a:gd name="connsiteY2" fmla="*/ 5383099 h 5531060"/>
              <a:gd name="connsiteX3" fmla="*/ 2523 w 2944297"/>
              <a:gd name="connsiteY3" fmla="*/ 5531060 h 5531060"/>
              <a:gd name="connsiteX4" fmla="*/ 1998 w 2944297"/>
              <a:gd name="connsiteY4" fmla="*/ 0 h 553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4297" h="5531060">
                <a:moveTo>
                  <a:pt x="1998" y="0"/>
                </a:moveTo>
                <a:lnTo>
                  <a:pt x="2944297" y="140718"/>
                </a:lnTo>
                <a:lnTo>
                  <a:pt x="2944297" y="5383099"/>
                </a:lnTo>
                <a:lnTo>
                  <a:pt x="2523" y="5531060"/>
                </a:lnTo>
                <a:cubicBezTo>
                  <a:pt x="-6004" y="3691488"/>
                  <a:pt x="10525" y="1839573"/>
                  <a:pt x="1998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360000" tIns="720000" rIns="360000" bIns="72000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9pPr>
          </a:lstStyle>
          <a:p>
            <a:pPr lvl="0"/>
            <a:r>
              <a:rPr lang="nl-NL" dirty="0"/>
              <a:t>Bullet</a:t>
            </a:r>
          </a:p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Subtitel (wit)</a:t>
            </a:r>
          </a:p>
          <a:p>
            <a:pPr lvl="4"/>
            <a:r>
              <a:rPr lang="nl-NL" dirty="0"/>
              <a:t>Subtitel (zwart)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Bullet</a:t>
            </a:r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8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546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49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INSTRUCTIE">
            <a:extLst>
              <a:ext uri="{FF2B5EF4-FFF2-40B4-BE49-F238E27FC236}">
                <a16:creationId xmlns:a16="http://schemas.microsoft.com/office/drawing/2014/main" id="{66BD53A2-67CF-47A3-8D9A-BD0CA18BFED5}"/>
              </a:ext>
            </a:extLst>
          </p:cNvPr>
          <p:cNvGrpSpPr/>
          <p:nvPr userDrawn="1"/>
        </p:nvGrpSpPr>
        <p:grpSpPr>
          <a:xfrm>
            <a:off x="12377595" y="0"/>
            <a:ext cx="3693386" cy="6452863"/>
            <a:chOff x="-3786437" y="0"/>
            <a:chExt cx="3693386" cy="6452863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AED83A13-EC71-4B3B-A257-EDDF1BED036F}"/>
                </a:ext>
              </a:extLst>
            </p:cNvPr>
            <p:cNvSpPr/>
            <p:nvPr userDrawn="1"/>
          </p:nvSpPr>
          <p:spPr>
            <a:xfrm>
              <a:off x="-3786437" y="5624863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2" name="INSTRUCTIE">
              <a:extLst>
                <a:ext uri="{FF2B5EF4-FFF2-40B4-BE49-F238E27FC236}">
                  <a16:creationId xmlns:a16="http://schemas.microsoft.com/office/drawing/2014/main" id="{B7E23E9B-4E5B-4E66-A154-5FD183BBC9CC}"/>
                </a:ext>
              </a:extLst>
            </p:cNvPr>
            <p:cNvGrpSpPr/>
            <p:nvPr userDrawn="1"/>
          </p:nvGrpSpPr>
          <p:grpSpPr>
            <a:xfrm>
              <a:off x="-3786165" y="0"/>
              <a:ext cx="3693114" cy="5782322"/>
              <a:chOff x="-3786165" y="0"/>
              <a:chExt cx="3693114" cy="5782322"/>
            </a:xfrm>
          </p:grpSpPr>
          <p:sp>
            <p:nvSpPr>
              <p:cNvPr id="13" name="Rechthoek 12">
                <a:extLst>
                  <a:ext uri="{FF2B5EF4-FFF2-40B4-BE49-F238E27FC236}">
                    <a16:creationId xmlns:a16="http://schemas.microsoft.com/office/drawing/2014/main" id="{7B95EDD2-7D83-4817-9DBA-65F6504A424B}"/>
                  </a:ext>
                </a:extLst>
              </p:cNvPr>
              <p:cNvSpPr/>
              <p:nvPr userDrawn="1"/>
            </p:nvSpPr>
            <p:spPr>
              <a:xfrm>
                <a:off x="-3786165" y="0"/>
                <a:ext cx="3593091" cy="562486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Afbeelding invoegen/opmaken</a:t>
                </a:r>
              </a:p>
            </p:txBody>
          </p:sp>
          <p:sp>
            <p:nvSpPr>
              <p:cNvPr id="14" name="Ovaal 13">
                <a:extLst>
                  <a:ext uri="{FF2B5EF4-FFF2-40B4-BE49-F238E27FC236}">
                    <a16:creationId xmlns:a16="http://schemas.microsoft.com/office/drawing/2014/main" id="{FB66E850-3254-403D-8282-21A055453AD6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5" name="Rechthoek 14">
                <a:extLst>
                  <a:ext uri="{FF2B5EF4-FFF2-40B4-BE49-F238E27FC236}">
                    <a16:creationId xmlns:a16="http://schemas.microsoft.com/office/drawing/2014/main" id="{2921E9B9-27F9-4E17-86F3-11555C291481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afbeelding d.m.v. de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nieuwe afbeelding in te voegen </a:t>
                </a:r>
                <a:r>
                  <a:rPr kumimoji="0" lang="nl-NL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6" name="Groep 15">
                <a:extLst>
                  <a:ext uri="{FF2B5EF4-FFF2-40B4-BE49-F238E27FC236}">
                    <a16:creationId xmlns:a16="http://schemas.microsoft.com/office/drawing/2014/main" id="{A3AC0FC7-D2A1-497A-AB02-D6E00B6A6885}"/>
                  </a:ext>
                </a:extLst>
              </p:cNvPr>
              <p:cNvGrpSpPr/>
              <p:nvPr userDrawn="1"/>
            </p:nvGrpSpPr>
            <p:grpSpPr>
              <a:xfrm>
                <a:off x="-3316179" y="1231351"/>
                <a:ext cx="294789" cy="318834"/>
                <a:chOff x="14466489" y="1001522"/>
                <a:chExt cx="290627" cy="314333"/>
              </a:xfrm>
            </p:grpSpPr>
            <p:sp>
              <p:nvSpPr>
                <p:cNvPr id="62" name="Rechthoek 61">
                  <a:extLst>
                    <a:ext uri="{FF2B5EF4-FFF2-40B4-BE49-F238E27FC236}">
                      <a16:creationId xmlns:a16="http://schemas.microsoft.com/office/drawing/2014/main" id="{FD777826-E865-40D1-A1EA-1E878D2C09B2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3" name="Ovaal 62">
                  <a:extLst>
                    <a:ext uri="{FF2B5EF4-FFF2-40B4-BE49-F238E27FC236}">
                      <a16:creationId xmlns:a16="http://schemas.microsoft.com/office/drawing/2014/main" id="{464F063E-9563-431C-93BA-7B679E370FED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4" name="Vrije vorm: vorm 63">
                  <a:extLst>
                    <a:ext uri="{FF2B5EF4-FFF2-40B4-BE49-F238E27FC236}">
                      <a16:creationId xmlns:a16="http://schemas.microsoft.com/office/drawing/2014/main" id="{B14EFB7E-46C1-4D98-9F79-A347FA59B97F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5" name="Rechthoek: afgeronde hoeken 64">
                  <a:extLst>
                    <a:ext uri="{FF2B5EF4-FFF2-40B4-BE49-F238E27FC236}">
                      <a16:creationId xmlns:a16="http://schemas.microsoft.com/office/drawing/2014/main" id="{F44498E3-479B-4D04-AF03-C3635F6F97BD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66" name="Rechte verbindingslijn 65">
                  <a:extLst>
                    <a:ext uri="{FF2B5EF4-FFF2-40B4-BE49-F238E27FC236}">
                      <a16:creationId xmlns:a16="http://schemas.microsoft.com/office/drawing/2014/main" id="{3EC8EDA5-7EA9-4D54-9F6B-7A0F36B958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7" name="Rechte verbindingslijn 66">
                  <a:extLst>
                    <a:ext uri="{FF2B5EF4-FFF2-40B4-BE49-F238E27FC236}">
                      <a16:creationId xmlns:a16="http://schemas.microsoft.com/office/drawing/2014/main" id="{DA3FCB82-0C35-4D0D-A6BD-F6F0818417F9}"/>
                    </a:ext>
                  </a:extLst>
                </p:cNvPr>
                <p:cNvCxnSpPr>
                  <a:cxnSpLocks/>
                  <a:stCxn id="65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17" name="Ovaal 16">
                <a:extLst>
                  <a:ext uri="{FF2B5EF4-FFF2-40B4-BE49-F238E27FC236}">
                    <a16:creationId xmlns:a16="http://schemas.microsoft.com/office/drawing/2014/main" id="{580C4FA8-6A6E-4A7D-82A8-E3258F4DD10D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8" name="Rechthoek 17">
                <a:extLst>
                  <a:ext uri="{FF2B5EF4-FFF2-40B4-BE49-F238E27FC236}">
                    <a16:creationId xmlns:a16="http://schemas.microsoft.com/office/drawing/2014/main" id="{D82390D3-D7E4-410F-AE2E-B9D29380709C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gewenste afbeelding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9" name="Groep 18">
                <a:extLst>
                  <a:ext uri="{FF2B5EF4-FFF2-40B4-BE49-F238E27FC236}">
                    <a16:creationId xmlns:a16="http://schemas.microsoft.com/office/drawing/2014/main" id="{B4F4A1A4-97F7-4A4A-9C75-11AE106F03FD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F1AB6E26-41B8-4F2A-8959-C5CB49C90F40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60" name="Rechte verbindingslijn 59">
                  <a:extLst>
                    <a:ext uri="{FF2B5EF4-FFF2-40B4-BE49-F238E27FC236}">
                      <a16:creationId xmlns:a16="http://schemas.microsoft.com/office/drawing/2014/main" id="{EFC65B32-E5A4-465D-9974-5BCF642522E5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61" name="Gelijkbenige driehoek 60">
                  <a:extLst>
                    <a:ext uri="{FF2B5EF4-FFF2-40B4-BE49-F238E27FC236}">
                      <a16:creationId xmlns:a16="http://schemas.microsoft.com/office/drawing/2014/main" id="{DE32CE62-5F9E-4B49-AAEB-DF65CFD5CCB3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0" name="Ovaal 19">
                <a:extLst>
                  <a:ext uri="{FF2B5EF4-FFF2-40B4-BE49-F238E27FC236}">
                    <a16:creationId xmlns:a16="http://schemas.microsoft.com/office/drawing/2014/main" id="{483E8E78-2790-43AC-8F94-80C97DE3F2BA}"/>
                  </a:ext>
                </a:extLst>
              </p:cNvPr>
              <p:cNvSpPr/>
              <p:nvPr userDrawn="1"/>
            </p:nvSpPr>
            <p:spPr>
              <a:xfrm>
                <a:off x="-3603587" y="255335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B21AFC13-31AB-4AC3-AED6-FEB2961CF413}"/>
                  </a:ext>
                </a:extLst>
              </p:cNvPr>
              <p:cNvSpPr/>
              <p:nvPr userDrawn="1"/>
            </p:nvSpPr>
            <p:spPr>
              <a:xfrm>
                <a:off x="-3319415" y="2553360"/>
                <a:ext cx="2944682" cy="32768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de rechter muisknop op de afbeelding en kies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‘Naar achtergrond’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22" name="Ovaal 21">
                <a:extLst>
                  <a:ext uri="{FF2B5EF4-FFF2-40B4-BE49-F238E27FC236}">
                    <a16:creationId xmlns:a16="http://schemas.microsoft.com/office/drawing/2014/main" id="{BFA2D45A-EA82-4D04-8C08-40246C7C6C44}"/>
                  </a:ext>
                </a:extLst>
              </p:cNvPr>
              <p:cNvSpPr/>
              <p:nvPr userDrawn="1"/>
            </p:nvSpPr>
            <p:spPr>
              <a:xfrm>
                <a:off x="-3603587" y="3744237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EA87DA17-53D6-4034-A30F-712CFE39D3B4}"/>
                  </a:ext>
                </a:extLst>
              </p:cNvPr>
              <p:cNvSpPr/>
              <p:nvPr userDrawn="1"/>
            </p:nvSpPr>
            <p:spPr>
              <a:xfrm>
                <a:off x="-3319415" y="3744238"/>
                <a:ext cx="2944682" cy="97979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afbeelding te schalen of bij te snijden, ga naar de tab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met de bolletjes de afbeelding en met de hoekjes het afbeeldingskader.</a:t>
                </a:r>
              </a:p>
            </p:txBody>
          </p:sp>
          <p:grpSp>
            <p:nvGrpSpPr>
              <p:cNvPr id="24" name="Groep 23">
                <a:extLst>
                  <a:ext uri="{FF2B5EF4-FFF2-40B4-BE49-F238E27FC236}">
                    <a16:creationId xmlns:a16="http://schemas.microsoft.com/office/drawing/2014/main" id="{DAF18515-3599-43A9-8452-BAF13115ACBB}"/>
                  </a:ext>
                </a:extLst>
              </p:cNvPr>
              <p:cNvGrpSpPr/>
              <p:nvPr userDrawn="1"/>
            </p:nvGrpSpPr>
            <p:grpSpPr>
              <a:xfrm>
                <a:off x="-3408294" y="4834615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43" name="Groep 42">
                  <a:extLst>
                    <a:ext uri="{FF2B5EF4-FFF2-40B4-BE49-F238E27FC236}">
                      <a16:creationId xmlns:a16="http://schemas.microsoft.com/office/drawing/2014/main" id="{B816F708-69D2-48E2-A11D-C4841DF92ACA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B254D763-64A1-4147-A243-7BD625D7549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53" name="Groep 52">
                      <a:extLst>
                        <a:ext uri="{FF2B5EF4-FFF2-40B4-BE49-F238E27FC236}">
                          <a16:creationId xmlns:a16="http://schemas.microsoft.com/office/drawing/2014/main" id="{317FE435-72E7-45D7-9551-1B306E8BEACC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56" name="Rechthoek 55">
                        <a:extLst>
                          <a:ext uri="{FF2B5EF4-FFF2-40B4-BE49-F238E27FC236}">
                            <a16:creationId xmlns:a16="http://schemas.microsoft.com/office/drawing/2014/main" id="{205247CE-9B43-4D18-A9B4-33563970C66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7" name="Rechthoek 56">
                        <a:extLst>
                          <a:ext uri="{FF2B5EF4-FFF2-40B4-BE49-F238E27FC236}">
                            <a16:creationId xmlns:a16="http://schemas.microsoft.com/office/drawing/2014/main" id="{74910463-D2C2-495D-8E61-FE8CE89575D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8" name="Ovaal 57">
                        <a:extLst>
                          <a:ext uri="{FF2B5EF4-FFF2-40B4-BE49-F238E27FC236}">
                            <a16:creationId xmlns:a16="http://schemas.microsoft.com/office/drawing/2014/main" id="{99CDAFBF-6C05-4FAC-A2D5-3F7D8A1561D5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nl-NL" sz="1000" b="1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54" name="Afbeelding 53">
                      <a:extLst>
                        <a:ext uri="{FF2B5EF4-FFF2-40B4-BE49-F238E27FC236}">
                          <a16:creationId xmlns:a16="http://schemas.microsoft.com/office/drawing/2014/main" id="{15C0D3BA-2B1B-4848-BFA9-E5A6ADA883E0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5" name="Afbeelding 54">
                      <a:extLst>
                        <a:ext uri="{FF2B5EF4-FFF2-40B4-BE49-F238E27FC236}">
                          <a16:creationId xmlns:a16="http://schemas.microsoft.com/office/drawing/2014/main" id="{F84A938E-D554-4F6E-ACDF-9A9D958C8052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47" name="Groep 46">
                    <a:extLst>
                      <a:ext uri="{FF2B5EF4-FFF2-40B4-BE49-F238E27FC236}">
                        <a16:creationId xmlns:a16="http://schemas.microsoft.com/office/drawing/2014/main" id="{5B12FDE1-43E6-4E49-B2EB-24DAA9CEE04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51" name="Rechthoek 50">
                      <a:extLst>
                        <a:ext uri="{FF2B5EF4-FFF2-40B4-BE49-F238E27FC236}">
                          <a16:creationId xmlns:a16="http://schemas.microsoft.com/office/drawing/2014/main" id="{93ED54BC-6347-4D6A-A297-46840443762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2" name="Rechthoek 51">
                      <a:extLst>
                        <a:ext uri="{FF2B5EF4-FFF2-40B4-BE49-F238E27FC236}">
                          <a16:creationId xmlns:a16="http://schemas.microsoft.com/office/drawing/2014/main" id="{3F27F5B5-2D41-47CA-B0B4-8F0F6A5F0A74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48" name="Groep 47">
                    <a:extLst>
                      <a:ext uri="{FF2B5EF4-FFF2-40B4-BE49-F238E27FC236}">
                        <a16:creationId xmlns:a16="http://schemas.microsoft.com/office/drawing/2014/main" id="{61F416F9-DDD5-4C70-8950-E7DBEA7DFDAC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49" name="Rechthoek 48">
                      <a:extLst>
                        <a:ext uri="{FF2B5EF4-FFF2-40B4-BE49-F238E27FC236}">
                          <a16:creationId xmlns:a16="http://schemas.microsoft.com/office/drawing/2014/main" id="{9BB7816F-C66B-4DCC-910C-B3A3596D861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0" name="Rechthoek 49">
                      <a:extLst>
                        <a:ext uri="{FF2B5EF4-FFF2-40B4-BE49-F238E27FC236}">
                          <a16:creationId xmlns:a16="http://schemas.microsoft.com/office/drawing/2014/main" id="{89A0BA95-CE1B-4878-B0FE-866D10B79BD0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44" name="Rechthoek 43">
                  <a:extLst>
                    <a:ext uri="{FF2B5EF4-FFF2-40B4-BE49-F238E27FC236}">
                      <a16:creationId xmlns:a16="http://schemas.microsoft.com/office/drawing/2014/main" id="{F1CF769D-8E6C-45C1-9AC6-F92C45580E42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45" name="Gelijkbenige driehoek 44">
                  <a:extLst>
                    <a:ext uri="{FF2B5EF4-FFF2-40B4-BE49-F238E27FC236}">
                      <a16:creationId xmlns:a16="http://schemas.microsoft.com/office/drawing/2014/main" id="{EABADAC0-60E0-42F4-A6E2-1CF7FDB11CA9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5" name="Groep 24">
                <a:extLst>
                  <a:ext uri="{FF2B5EF4-FFF2-40B4-BE49-F238E27FC236}">
                    <a16:creationId xmlns:a16="http://schemas.microsoft.com/office/drawing/2014/main" id="{3A883969-6375-47D1-AC24-1DA81359780C}"/>
                  </a:ext>
                </a:extLst>
              </p:cNvPr>
              <p:cNvGrpSpPr/>
              <p:nvPr userDrawn="1"/>
            </p:nvGrpSpPr>
            <p:grpSpPr>
              <a:xfrm>
                <a:off x="-3314821" y="2981448"/>
                <a:ext cx="1558053" cy="563933"/>
                <a:chOff x="-3314821" y="2981448"/>
                <a:chExt cx="1558053" cy="563933"/>
              </a:xfrm>
            </p:grpSpPr>
            <p:sp>
              <p:nvSpPr>
                <p:cNvPr id="29" name="Rechthoek 28">
                  <a:extLst>
                    <a:ext uri="{FF2B5EF4-FFF2-40B4-BE49-F238E27FC236}">
                      <a16:creationId xmlns:a16="http://schemas.microsoft.com/office/drawing/2014/main" id="{2410F1A1-EE6F-4BE8-9E90-FE0F8B7A38A7}"/>
                    </a:ext>
                  </a:extLst>
                </p:cNvPr>
                <p:cNvSpPr/>
                <p:nvPr userDrawn="1"/>
              </p:nvSpPr>
              <p:spPr>
                <a:xfrm>
                  <a:off x="-3314821" y="2981448"/>
                  <a:ext cx="1558053" cy="50485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0" name="Rechthoek 29">
                  <a:extLst>
                    <a:ext uri="{FF2B5EF4-FFF2-40B4-BE49-F238E27FC236}">
                      <a16:creationId xmlns:a16="http://schemas.microsoft.com/office/drawing/2014/main" id="{FE41E95B-41C3-4223-A2D1-72042D81231A}"/>
                    </a:ext>
                  </a:extLst>
                </p:cNvPr>
                <p:cNvSpPr/>
                <p:nvPr userDrawn="1"/>
              </p:nvSpPr>
              <p:spPr>
                <a:xfrm>
                  <a:off x="-3304719" y="3235173"/>
                  <a:ext cx="1540313" cy="246608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1" name="Tekstvak 30">
                  <a:extLst>
                    <a:ext uri="{FF2B5EF4-FFF2-40B4-BE49-F238E27FC236}">
                      <a16:creationId xmlns:a16="http://schemas.microsoft.com/office/drawing/2014/main" id="{ABBFD591-AEA5-4E9D-BD0B-B2A083BE169C}"/>
                    </a:ext>
                  </a:extLst>
                </p:cNvPr>
                <p:cNvSpPr txBox="1"/>
                <p:nvPr userDrawn="1"/>
              </p:nvSpPr>
              <p:spPr>
                <a:xfrm>
                  <a:off x="-3069820" y="3038892"/>
                  <a:ext cx="1089248" cy="13749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Naar voorgrond</a:t>
                  </a:r>
                </a:p>
              </p:txBody>
            </p:sp>
            <p:sp>
              <p:nvSpPr>
                <p:cNvPr id="32" name="Tekstvak 31">
                  <a:extLst>
                    <a:ext uri="{FF2B5EF4-FFF2-40B4-BE49-F238E27FC236}">
                      <a16:creationId xmlns:a16="http://schemas.microsoft.com/office/drawing/2014/main" id="{9E85ACF5-B0B4-4E9B-9A4A-AEDCF6834763}"/>
                    </a:ext>
                  </a:extLst>
                </p:cNvPr>
                <p:cNvSpPr txBox="1"/>
                <p:nvPr userDrawn="1"/>
              </p:nvSpPr>
              <p:spPr>
                <a:xfrm>
                  <a:off x="-3069820" y="3295269"/>
                  <a:ext cx="109851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Naar achtergrond</a:t>
                  </a:r>
                </a:p>
              </p:txBody>
            </p:sp>
            <p:sp>
              <p:nvSpPr>
                <p:cNvPr id="33" name="Vrije vorm: vorm 32">
                  <a:extLst>
                    <a:ext uri="{FF2B5EF4-FFF2-40B4-BE49-F238E27FC236}">
                      <a16:creationId xmlns:a16="http://schemas.microsoft.com/office/drawing/2014/main" id="{64EF2913-1B9D-4568-973F-BBD2C90B4F96}"/>
                    </a:ext>
                  </a:extLst>
                </p:cNvPr>
                <p:cNvSpPr/>
                <p:nvPr userDrawn="1"/>
              </p:nvSpPr>
              <p:spPr>
                <a:xfrm>
                  <a:off x="-2051274" y="3365381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" name="Gelijkbenige driehoek 33">
                  <a:extLst>
                    <a:ext uri="{FF2B5EF4-FFF2-40B4-BE49-F238E27FC236}">
                      <a16:creationId xmlns:a16="http://schemas.microsoft.com/office/drawing/2014/main" id="{6092163F-3B3F-4EEC-9D0E-B1B234F4BFD2}"/>
                    </a:ext>
                  </a:extLst>
                </p:cNvPr>
                <p:cNvSpPr/>
                <p:nvPr userDrawn="1"/>
              </p:nvSpPr>
              <p:spPr>
                <a:xfrm rot="5400000">
                  <a:off x="-1900674" y="3332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5" name="Groep 34">
                  <a:extLst>
                    <a:ext uri="{FF2B5EF4-FFF2-40B4-BE49-F238E27FC236}">
                      <a16:creationId xmlns:a16="http://schemas.microsoft.com/office/drawing/2014/main" id="{5BD08367-E791-4283-A6E8-C782811F95BD}"/>
                    </a:ext>
                  </a:extLst>
                </p:cNvPr>
                <p:cNvGrpSpPr/>
                <p:nvPr userDrawn="1"/>
              </p:nvGrpSpPr>
              <p:grpSpPr>
                <a:xfrm>
                  <a:off x="-3257052" y="3032066"/>
                  <a:ext cx="182309" cy="163794"/>
                  <a:chOff x="12832541" y="3162395"/>
                  <a:chExt cx="219532" cy="197236"/>
                </a:xfrm>
              </p:grpSpPr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B92B855A-D179-4FF2-98F5-85EC9E595E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32541" y="3162395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1" name="Rechthoek 40">
                    <a:extLst>
                      <a:ext uri="{FF2B5EF4-FFF2-40B4-BE49-F238E27FC236}">
                        <a16:creationId xmlns:a16="http://schemas.microsoft.com/office/drawing/2014/main" id="{CC62692F-BE74-4C62-BF9A-593B2BD9CB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70586" y="3278144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2" name="Rechthoek 41">
                    <a:extLst>
                      <a:ext uri="{FF2B5EF4-FFF2-40B4-BE49-F238E27FC236}">
                        <a16:creationId xmlns:a16="http://schemas.microsoft.com/office/drawing/2014/main" id="{388B033C-2B1A-4D0D-8B44-3AA3D76275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73284" y="3191991"/>
                    <a:ext cx="138045" cy="138044"/>
                  </a:xfrm>
                  <a:prstGeom prst="rect">
                    <a:avLst/>
                  </a:prstGeom>
                  <a:solidFill>
                    <a:srgbClr val="EABE76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6" name="Groep 35">
                  <a:extLst>
                    <a:ext uri="{FF2B5EF4-FFF2-40B4-BE49-F238E27FC236}">
                      <a16:creationId xmlns:a16="http://schemas.microsoft.com/office/drawing/2014/main" id="{9AA36D1B-1FFA-483B-9BAE-236745F633E5}"/>
                    </a:ext>
                  </a:extLst>
                </p:cNvPr>
                <p:cNvGrpSpPr/>
                <p:nvPr userDrawn="1"/>
              </p:nvGrpSpPr>
              <p:grpSpPr>
                <a:xfrm>
                  <a:off x="-3257053" y="3276580"/>
                  <a:ext cx="182309" cy="163794"/>
                  <a:chOff x="12832541" y="3162395"/>
                  <a:chExt cx="219532" cy="197236"/>
                </a:xfrm>
              </p:grpSpPr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E6DC2E44-348F-42C3-80CE-B05868CBF79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73284" y="3191991"/>
                    <a:ext cx="138045" cy="138044"/>
                  </a:xfrm>
                  <a:prstGeom prst="rect">
                    <a:avLst/>
                  </a:prstGeom>
                  <a:solidFill>
                    <a:srgbClr val="EABE76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8" name="Rechthoek 37">
                    <a:extLst>
                      <a:ext uri="{FF2B5EF4-FFF2-40B4-BE49-F238E27FC236}">
                        <a16:creationId xmlns:a16="http://schemas.microsoft.com/office/drawing/2014/main" id="{09BA226F-BD3B-4B60-962B-77F1E336FC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32541" y="3162395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9" name="Rechthoek 38">
                    <a:extLst>
                      <a:ext uri="{FF2B5EF4-FFF2-40B4-BE49-F238E27FC236}">
                        <a16:creationId xmlns:a16="http://schemas.microsoft.com/office/drawing/2014/main" id="{E136BFF2-B284-4D9F-958C-C97DDF1210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70586" y="3278144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26" name="ICOON_info">
                <a:extLst>
                  <a:ext uri="{FF2B5EF4-FFF2-40B4-BE49-F238E27FC236}">
                    <a16:creationId xmlns:a16="http://schemas.microsoft.com/office/drawing/2014/main" id="{03AF90D2-A192-4E64-9642-F5D8D318AC0D}"/>
                  </a:ext>
                </a:extLst>
              </p:cNvPr>
              <p:cNvGrpSpPr/>
              <p:nvPr userDrawn="1"/>
            </p:nvGrpSpPr>
            <p:grpSpPr>
              <a:xfrm>
                <a:off x="-376736" y="5498637"/>
                <a:ext cx="283685" cy="283685"/>
                <a:chOff x="-510741" y="5913713"/>
                <a:chExt cx="267555" cy="267555"/>
              </a:xfrm>
            </p:grpSpPr>
            <p:sp>
              <p:nvSpPr>
                <p:cNvPr id="27" name="Ovaal 26">
                  <a:extLst>
                    <a:ext uri="{FF2B5EF4-FFF2-40B4-BE49-F238E27FC236}">
                      <a16:creationId xmlns:a16="http://schemas.microsoft.com/office/drawing/2014/main" id="{A5EF1E1D-5C89-4EA3-B7E0-79726A01BCE7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" name="Graphic 163" descr="Informatie">
                  <a:extLst>
                    <a:ext uri="{FF2B5EF4-FFF2-40B4-BE49-F238E27FC236}">
                      <a16:creationId xmlns:a16="http://schemas.microsoft.com/office/drawing/2014/main" id="{839B791B-F9F6-43C9-9B98-D8F6245D343B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7" name="afbeelding">
            <a:extLst>
              <a:ext uri="{FF2B5EF4-FFF2-40B4-BE49-F238E27FC236}">
                <a16:creationId xmlns:a16="http://schemas.microsoft.com/office/drawing/2014/main" id="{0ED1532C-AD92-49ED-A627-6D27F1A68A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3175" y="0"/>
            <a:ext cx="12195175" cy="6872068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D343BD9E-9AEB-4DF2-BA9D-F7BEF898D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572878"/>
            <a:ext cx="4537755" cy="5078501"/>
          </a:xfrm>
          <a:custGeom>
            <a:avLst/>
            <a:gdLst>
              <a:gd name="connsiteX0" fmla="*/ 0 w 4311592"/>
              <a:gd name="connsiteY0" fmla="*/ 0 h 4406747"/>
              <a:gd name="connsiteX1" fmla="*/ 4311592 w 4311592"/>
              <a:gd name="connsiteY1" fmla="*/ 0 h 4406747"/>
              <a:gd name="connsiteX2" fmla="*/ 4311592 w 4311592"/>
              <a:gd name="connsiteY2" fmla="*/ 4406747 h 4406747"/>
              <a:gd name="connsiteX3" fmla="*/ 0 w 4311592"/>
              <a:gd name="connsiteY3" fmla="*/ 4406747 h 4406747"/>
              <a:gd name="connsiteX4" fmla="*/ 0 w 4311592"/>
              <a:gd name="connsiteY4" fmla="*/ 0 h 4406747"/>
              <a:gd name="connsiteX0" fmla="*/ 0 w 4311592"/>
              <a:gd name="connsiteY0" fmla="*/ 0 h 4616067"/>
              <a:gd name="connsiteX1" fmla="*/ 4311592 w 4311592"/>
              <a:gd name="connsiteY1" fmla="*/ 0 h 4616067"/>
              <a:gd name="connsiteX2" fmla="*/ 4311592 w 4311592"/>
              <a:gd name="connsiteY2" fmla="*/ 4406747 h 4616067"/>
              <a:gd name="connsiteX3" fmla="*/ 22034 w 4311592"/>
              <a:gd name="connsiteY3" fmla="*/ 4616067 h 4616067"/>
              <a:gd name="connsiteX4" fmla="*/ 0 w 4311592"/>
              <a:gd name="connsiteY4" fmla="*/ 0 h 4616067"/>
              <a:gd name="connsiteX0" fmla="*/ 0 w 4311592"/>
              <a:gd name="connsiteY0" fmla="*/ 0 h 4825387"/>
              <a:gd name="connsiteX1" fmla="*/ 4311592 w 4311592"/>
              <a:gd name="connsiteY1" fmla="*/ 209320 h 4825387"/>
              <a:gd name="connsiteX2" fmla="*/ 4311592 w 4311592"/>
              <a:gd name="connsiteY2" fmla="*/ 4616067 h 4825387"/>
              <a:gd name="connsiteX3" fmla="*/ 22034 w 4311592"/>
              <a:gd name="connsiteY3" fmla="*/ 4825387 h 4825387"/>
              <a:gd name="connsiteX4" fmla="*/ 0 w 4311592"/>
              <a:gd name="connsiteY4" fmla="*/ 0 h 482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1592" h="4825387">
                <a:moveTo>
                  <a:pt x="0" y="0"/>
                </a:moveTo>
                <a:lnTo>
                  <a:pt x="4311592" y="209320"/>
                </a:lnTo>
                <a:lnTo>
                  <a:pt x="4311592" y="4616067"/>
                </a:lnTo>
                <a:lnTo>
                  <a:pt x="22034" y="48253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0" tIns="720000" rIns="360000" bIns="720000" anchor="t" anchorCtr="0"/>
          <a:lstStyle>
            <a:lvl1pPr>
              <a:lnSpc>
                <a:spcPts val="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van </a:t>
            </a:r>
            <a:br>
              <a:rPr lang="nl-NL" dirty="0"/>
            </a:br>
            <a:r>
              <a:rPr lang="nl-NL" dirty="0"/>
              <a:t>de slide</a:t>
            </a:r>
          </a:p>
        </p:txBody>
      </p:sp>
      <p:sp>
        <p:nvSpPr>
          <p:cNvPr id="5" name="dianummer">
            <a:extLst>
              <a:ext uri="{FF2B5EF4-FFF2-40B4-BE49-F238E27FC236}">
                <a16:creationId xmlns:a16="http://schemas.microsoft.com/office/drawing/2014/main" id="{5FE84C7E-C14B-4A19-99E9-41458C490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A0ED40CE-2DCB-4BC1-A150-A4D57EF3E1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11413" y="6299443"/>
            <a:ext cx="1245600" cy="349200"/>
          </a:xfrm>
          <a:blipFill>
            <a:blip r:embed="rId4">
              <a:lum bright="10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 t="-374" b="-374"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E38F3283-AAD8-461D-A1A3-0A161EAC662B}"/>
              </a:ext>
            </a:extLst>
          </p:cNvPr>
          <p:cNvSpPr txBox="1"/>
          <p:nvPr userDrawn="1"/>
        </p:nvSpPr>
        <p:spPr>
          <a:xfrm>
            <a:off x="0" y="-321991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none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Titel + Beeld</a:t>
            </a:r>
          </a:p>
        </p:txBody>
      </p:sp>
    </p:spTree>
    <p:extLst>
      <p:ext uri="{BB962C8B-B14F-4D97-AF65-F5344CB8AC3E}">
        <p14:creationId xmlns:p14="http://schemas.microsoft.com/office/powerpoint/2010/main" val="205337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INSTRUCTIE">
            <a:extLst>
              <a:ext uri="{FF2B5EF4-FFF2-40B4-BE49-F238E27FC236}">
                <a16:creationId xmlns:a16="http://schemas.microsoft.com/office/drawing/2014/main" id="{C6A2D11A-E6E0-444A-8106-59A7206E6A1E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30" name="Rechthoek 129">
              <a:extLst>
                <a:ext uri="{FF2B5EF4-FFF2-40B4-BE49-F238E27FC236}">
                  <a16:creationId xmlns:a16="http://schemas.microsoft.com/office/drawing/2014/main" id="{CC83EE54-A67D-4948-ADBC-1975617F61B2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31" name="Ovaal 130">
              <a:extLst>
                <a:ext uri="{FF2B5EF4-FFF2-40B4-BE49-F238E27FC236}">
                  <a16:creationId xmlns:a16="http://schemas.microsoft.com/office/drawing/2014/main" id="{C7C16061-28D0-4555-99C5-85C4206DDA4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2" name="Rechthoek 131">
              <a:extLst>
                <a:ext uri="{FF2B5EF4-FFF2-40B4-BE49-F238E27FC236}">
                  <a16:creationId xmlns:a16="http://schemas.microsoft.com/office/drawing/2014/main" id="{4059AC20-159A-4E3D-AF55-FA18D6DBD207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33" name="Ovaal 132">
              <a:extLst>
                <a:ext uri="{FF2B5EF4-FFF2-40B4-BE49-F238E27FC236}">
                  <a16:creationId xmlns:a16="http://schemas.microsoft.com/office/drawing/2014/main" id="{B84B4ED3-3E8C-47D8-B837-287110A04099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4" name="Rechthoek 133">
              <a:extLst>
                <a:ext uri="{FF2B5EF4-FFF2-40B4-BE49-F238E27FC236}">
                  <a16:creationId xmlns:a16="http://schemas.microsoft.com/office/drawing/2014/main" id="{DC00BAD0-A572-41AF-ACC8-0431331982A4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35" name="Rechthoek 134">
              <a:extLst>
                <a:ext uri="{FF2B5EF4-FFF2-40B4-BE49-F238E27FC236}">
                  <a16:creationId xmlns:a16="http://schemas.microsoft.com/office/drawing/2014/main" id="{C2B781C3-2C90-467A-9043-99EA4036B225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36" name="Ovaal 135">
              <a:extLst>
                <a:ext uri="{FF2B5EF4-FFF2-40B4-BE49-F238E27FC236}">
                  <a16:creationId xmlns:a16="http://schemas.microsoft.com/office/drawing/2014/main" id="{1EF16FBF-A167-4D93-B062-AF4251A1E2E5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37" name="Rechthoek 136">
              <a:extLst>
                <a:ext uri="{FF2B5EF4-FFF2-40B4-BE49-F238E27FC236}">
                  <a16:creationId xmlns:a16="http://schemas.microsoft.com/office/drawing/2014/main" id="{CB4AC811-6815-41C5-8ACC-58D8C55EFC96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138" name="Ovaal 137">
              <a:extLst>
                <a:ext uri="{FF2B5EF4-FFF2-40B4-BE49-F238E27FC236}">
                  <a16:creationId xmlns:a16="http://schemas.microsoft.com/office/drawing/2014/main" id="{0DE407EC-CBBC-4ADB-B34F-5EF4CA9C0D22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39" name="Rechthoek 138">
              <a:extLst>
                <a:ext uri="{FF2B5EF4-FFF2-40B4-BE49-F238E27FC236}">
                  <a16:creationId xmlns:a16="http://schemas.microsoft.com/office/drawing/2014/main" id="{C2273293-C3CD-43D6-A454-DA0F70501B4E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(roze)</a:t>
              </a:r>
            </a:p>
          </p:txBody>
        </p:sp>
        <p:sp>
          <p:nvSpPr>
            <p:cNvPr id="140" name="Ovaal 139">
              <a:extLst>
                <a:ext uri="{FF2B5EF4-FFF2-40B4-BE49-F238E27FC236}">
                  <a16:creationId xmlns:a16="http://schemas.microsoft.com/office/drawing/2014/main" id="{62075D06-5D8D-4335-AA2B-89FD0DFA93A3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41" name="Rechthoek 140">
              <a:extLst>
                <a:ext uri="{FF2B5EF4-FFF2-40B4-BE49-F238E27FC236}">
                  <a16:creationId xmlns:a16="http://schemas.microsoft.com/office/drawing/2014/main" id="{C951DE3F-2E9E-4FCC-B0F3-6360C09C8002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(zwart)</a:t>
              </a:r>
            </a:p>
          </p:txBody>
        </p:sp>
        <p:sp>
          <p:nvSpPr>
            <p:cNvPr id="142" name="Ovaal 141">
              <a:extLst>
                <a:ext uri="{FF2B5EF4-FFF2-40B4-BE49-F238E27FC236}">
                  <a16:creationId xmlns:a16="http://schemas.microsoft.com/office/drawing/2014/main" id="{9CE91530-5B11-4E58-B9A0-4F78D84A160D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43" name="Rechthoek 142">
              <a:extLst>
                <a:ext uri="{FF2B5EF4-FFF2-40B4-BE49-F238E27FC236}">
                  <a16:creationId xmlns:a16="http://schemas.microsoft.com/office/drawing/2014/main" id="{D49C1C4F-AB7C-48FB-9BC8-4217594F7B0F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44" name="Ovaal 143">
              <a:extLst>
                <a:ext uri="{FF2B5EF4-FFF2-40B4-BE49-F238E27FC236}">
                  <a16:creationId xmlns:a16="http://schemas.microsoft.com/office/drawing/2014/main" id="{CFCFA802-0756-4F29-A7EE-3B9FE553082F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45" name="Rechthoek 144">
              <a:extLst>
                <a:ext uri="{FF2B5EF4-FFF2-40B4-BE49-F238E27FC236}">
                  <a16:creationId xmlns:a16="http://schemas.microsoft.com/office/drawing/2014/main" id="{62DEA9B1-B92A-435D-9A58-E2F7BEDE0291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146" name="Ovaal 145">
              <a:extLst>
                <a:ext uri="{FF2B5EF4-FFF2-40B4-BE49-F238E27FC236}">
                  <a16:creationId xmlns:a16="http://schemas.microsoft.com/office/drawing/2014/main" id="{AB7BA919-B7B2-41A4-A07C-30040A49C37A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5A7A6431-B456-449A-817C-675027C1DAEF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1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*Bronvermelding</a:t>
              </a:r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318D0ADE-09C6-41F1-852D-A73AE0E754A9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D75CF9F5-9323-48CC-B2E1-D1E0791415FE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B63A49EB-9483-439D-916B-00E20CA67157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51" name="ICOON_info">
              <a:extLst>
                <a:ext uri="{FF2B5EF4-FFF2-40B4-BE49-F238E27FC236}">
                  <a16:creationId xmlns:a16="http://schemas.microsoft.com/office/drawing/2014/main" id="{D89AC53A-216A-448E-BCE7-889A7DC999FB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193" name="Ovaal 192">
                <a:extLst>
                  <a:ext uri="{FF2B5EF4-FFF2-40B4-BE49-F238E27FC236}">
                    <a16:creationId xmlns:a16="http://schemas.microsoft.com/office/drawing/2014/main" id="{EB5B85BA-96B7-40B6-9D81-655D693EE4AE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4" name="Graphic 163" descr="Informatie">
                <a:extLst>
                  <a:ext uri="{FF2B5EF4-FFF2-40B4-BE49-F238E27FC236}">
                    <a16:creationId xmlns:a16="http://schemas.microsoft.com/office/drawing/2014/main" id="{708A150A-1A6D-4CEE-9322-CDF05239EBCD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52" name="VOORBEELD">
              <a:extLst>
                <a:ext uri="{FF2B5EF4-FFF2-40B4-BE49-F238E27FC236}">
                  <a16:creationId xmlns:a16="http://schemas.microsoft.com/office/drawing/2014/main" id="{63ADCCAD-21CB-4DEC-B07E-92754B66BB22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53" name="Rechthoek 152">
                <a:extLst>
                  <a:ext uri="{FF2B5EF4-FFF2-40B4-BE49-F238E27FC236}">
                    <a16:creationId xmlns:a16="http://schemas.microsoft.com/office/drawing/2014/main" id="{7882BEC7-275A-4914-89F1-ACFA584E7E15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54" name="Rechthoek 153">
                <a:extLst>
                  <a:ext uri="{FF2B5EF4-FFF2-40B4-BE49-F238E27FC236}">
                    <a16:creationId xmlns:a16="http://schemas.microsoft.com/office/drawing/2014/main" id="{DF59C81C-3071-4E65-A72D-C6A363979652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55" name="Groep 154">
                <a:extLst>
                  <a:ext uri="{FF2B5EF4-FFF2-40B4-BE49-F238E27FC236}">
                    <a16:creationId xmlns:a16="http://schemas.microsoft.com/office/drawing/2014/main" id="{59E1E32B-DDFB-4A35-8D19-9AB8E2A4471F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86" name="Groep 185">
                  <a:extLst>
                    <a:ext uri="{FF2B5EF4-FFF2-40B4-BE49-F238E27FC236}">
                      <a16:creationId xmlns:a16="http://schemas.microsoft.com/office/drawing/2014/main" id="{2CCF7DFF-839B-402E-BA63-41C67DD2DC3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88" name="Rechte verbindingslijn 187">
                    <a:extLst>
                      <a:ext uri="{FF2B5EF4-FFF2-40B4-BE49-F238E27FC236}">
                        <a16:creationId xmlns:a16="http://schemas.microsoft.com/office/drawing/2014/main" id="{58BF140B-5620-4983-98B3-7E6FB51D16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9" name="Rechte verbindingslijn 188">
                    <a:extLst>
                      <a:ext uri="{FF2B5EF4-FFF2-40B4-BE49-F238E27FC236}">
                        <a16:creationId xmlns:a16="http://schemas.microsoft.com/office/drawing/2014/main" id="{A43F9B84-C8CF-46EF-8033-A9455ACAA7A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0" name="Rechte verbindingslijn 189">
                    <a:extLst>
                      <a:ext uri="{FF2B5EF4-FFF2-40B4-BE49-F238E27FC236}">
                        <a16:creationId xmlns:a16="http://schemas.microsoft.com/office/drawing/2014/main" id="{E1F49546-6B8E-4608-8D07-62CDBF5EEC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1" name="Rechte verbindingslijn 190">
                    <a:extLst>
                      <a:ext uri="{FF2B5EF4-FFF2-40B4-BE49-F238E27FC236}">
                        <a16:creationId xmlns:a16="http://schemas.microsoft.com/office/drawing/2014/main" id="{841EADCA-2591-470D-959B-A113D362B1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2" name="Rechte verbindingslijn 191">
                    <a:extLst>
                      <a:ext uri="{FF2B5EF4-FFF2-40B4-BE49-F238E27FC236}">
                        <a16:creationId xmlns:a16="http://schemas.microsoft.com/office/drawing/2014/main" id="{31350340-D7F3-4146-9073-5FE35919614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87" name="Pijl: rechts 186">
                  <a:extLst>
                    <a:ext uri="{FF2B5EF4-FFF2-40B4-BE49-F238E27FC236}">
                      <a16:creationId xmlns:a16="http://schemas.microsoft.com/office/drawing/2014/main" id="{33D37C57-B925-46A3-83E9-EE63AC437E29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6" name="Groep 155">
                <a:extLst>
                  <a:ext uri="{FF2B5EF4-FFF2-40B4-BE49-F238E27FC236}">
                    <a16:creationId xmlns:a16="http://schemas.microsoft.com/office/drawing/2014/main" id="{AB2AE181-38F8-4E10-A9A3-09B146B7AEF3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79" name="Groep 178">
                  <a:extLst>
                    <a:ext uri="{FF2B5EF4-FFF2-40B4-BE49-F238E27FC236}">
                      <a16:creationId xmlns:a16="http://schemas.microsoft.com/office/drawing/2014/main" id="{6711AEC0-5335-4532-B176-16A2E02E2FA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81" name="Rechte verbindingslijn 180">
                    <a:extLst>
                      <a:ext uri="{FF2B5EF4-FFF2-40B4-BE49-F238E27FC236}">
                        <a16:creationId xmlns:a16="http://schemas.microsoft.com/office/drawing/2014/main" id="{1BC1CB43-8577-45C8-8B18-6BF1C6A62A0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2" name="Rechte verbindingslijn 181">
                    <a:extLst>
                      <a:ext uri="{FF2B5EF4-FFF2-40B4-BE49-F238E27FC236}">
                        <a16:creationId xmlns:a16="http://schemas.microsoft.com/office/drawing/2014/main" id="{648870D2-08DF-4C1A-81C8-E9864EECE6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3" name="Rechte verbindingslijn 182">
                    <a:extLst>
                      <a:ext uri="{FF2B5EF4-FFF2-40B4-BE49-F238E27FC236}">
                        <a16:creationId xmlns:a16="http://schemas.microsoft.com/office/drawing/2014/main" id="{DE45027A-8104-4EA2-B8C5-5B9C0D91C5B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4" name="Rechte verbindingslijn 183">
                    <a:extLst>
                      <a:ext uri="{FF2B5EF4-FFF2-40B4-BE49-F238E27FC236}">
                        <a16:creationId xmlns:a16="http://schemas.microsoft.com/office/drawing/2014/main" id="{1A6DDC73-94F4-4726-A5B8-DC2442EA18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5" name="Rechte verbindingslijn 184">
                    <a:extLst>
                      <a:ext uri="{FF2B5EF4-FFF2-40B4-BE49-F238E27FC236}">
                        <a16:creationId xmlns:a16="http://schemas.microsoft.com/office/drawing/2014/main" id="{DE3CDC9F-8011-4667-8ED6-4D3A111A93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80" name="Pijl: rechts 179">
                  <a:extLst>
                    <a:ext uri="{FF2B5EF4-FFF2-40B4-BE49-F238E27FC236}">
                      <a16:creationId xmlns:a16="http://schemas.microsoft.com/office/drawing/2014/main" id="{ED43A768-EA77-455F-B438-AABB5EA893A1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57" name="Rechte verbindingslijn 156">
                <a:extLst>
                  <a:ext uri="{FF2B5EF4-FFF2-40B4-BE49-F238E27FC236}">
                    <a16:creationId xmlns:a16="http://schemas.microsoft.com/office/drawing/2014/main" id="{EBA5F4F3-EDCF-4D35-85C2-F368B439BB3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58" name="Rechte verbindingslijn 157">
                <a:extLst>
                  <a:ext uri="{FF2B5EF4-FFF2-40B4-BE49-F238E27FC236}">
                    <a16:creationId xmlns:a16="http://schemas.microsoft.com/office/drawing/2014/main" id="{6CD6048F-E165-4385-B0E4-A9E5B7C1BB1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59" name="Rechthoek 158">
                <a:extLst>
                  <a:ext uri="{FF2B5EF4-FFF2-40B4-BE49-F238E27FC236}">
                    <a16:creationId xmlns:a16="http://schemas.microsoft.com/office/drawing/2014/main" id="{C5DB71B9-6BA1-4E0D-BDD9-074AC78591E6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60" name="Rechthoek 159">
                <a:extLst>
                  <a:ext uri="{FF2B5EF4-FFF2-40B4-BE49-F238E27FC236}">
                    <a16:creationId xmlns:a16="http://schemas.microsoft.com/office/drawing/2014/main" id="{3151C6CF-2BC7-409B-84D4-9337AE4824C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61" name="Groep 160">
                <a:extLst>
                  <a:ext uri="{FF2B5EF4-FFF2-40B4-BE49-F238E27FC236}">
                    <a16:creationId xmlns:a16="http://schemas.microsoft.com/office/drawing/2014/main" id="{1A7B6CA8-BAB2-467E-9D6B-29AA23C4ABFD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71" name="Rechthoek 170">
                  <a:extLst>
                    <a:ext uri="{FF2B5EF4-FFF2-40B4-BE49-F238E27FC236}">
                      <a16:creationId xmlns:a16="http://schemas.microsoft.com/office/drawing/2014/main" id="{DB817C37-664A-4473-9E84-A66129D42F78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72" name="Groep 171">
                  <a:extLst>
                    <a:ext uri="{FF2B5EF4-FFF2-40B4-BE49-F238E27FC236}">
                      <a16:creationId xmlns:a16="http://schemas.microsoft.com/office/drawing/2014/main" id="{02AF80E9-8977-4E38-ABA2-4BF8F6948C6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74" name="Rechte verbindingslijn 173">
                    <a:extLst>
                      <a:ext uri="{FF2B5EF4-FFF2-40B4-BE49-F238E27FC236}">
                        <a16:creationId xmlns:a16="http://schemas.microsoft.com/office/drawing/2014/main" id="{06AC99DD-AB23-49BC-AD59-1D233C40624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5" name="Rechte verbindingslijn 174">
                    <a:extLst>
                      <a:ext uri="{FF2B5EF4-FFF2-40B4-BE49-F238E27FC236}">
                        <a16:creationId xmlns:a16="http://schemas.microsoft.com/office/drawing/2014/main" id="{484E867C-AFE2-45DB-9F83-2052D1213C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6" name="Rechte verbindingslijn 175">
                    <a:extLst>
                      <a:ext uri="{FF2B5EF4-FFF2-40B4-BE49-F238E27FC236}">
                        <a16:creationId xmlns:a16="http://schemas.microsoft.com/office/drawing/2014/main" id="{AC7DD14F-8E08-4BE8-BE18-98CA74A94E4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7" name="Rechte verbindingslijn 176">
                    <a:extLst>
                      <a:ext uri="{FF2B5EF4-FFF2-40B4-BE49-F238E27FC236}">
                        <a16:creationId xmlns:a16="http://schemas.microsoft.com/office/drawing/2014/main" id="{D28933DB-63C4-4BB5-B5CB-056F387F8D4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8" name="Rechte verbindingslijn 177">
                    <a:extLst>
                      <a:ext uri="{FF2B5EF4-FFF2-40B4-BE49-F238E27FC236}">
                        <a16:creationId xmlns:a16="http://schemas.microsoft.com/office/drawing/2014/main" id="{0F43FEA8-E70E-4205-B283-23FF1961612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3" name="Pijl: rechts 172">
                  <a:extLst>
                    <a:ext uri="{FF2B5EF4-FFF2-40B4-BE49-F238E27FC236}">
                      <a16:creationId xmlns:a16="http://schemas.microsoft.com/office/drawing/2014/main" id="{1FE10F2D-11CB-482D-AACB-88F0A42F9DF0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62" name="Groep 161">
                <a:extLst>
                  <a:ext uri="{FF2B5EF4-FFF2-40B4-BE49-F238E27FC236}">
                    <a16:creationId xmlns:a16="http://schemas.microsoft.com/office/drawing/2014/main" id="{77C2DE75-2621-4D4D-BE1B-BD69F66D5814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63" name="Rechthoek 162">
                  <a:extLst>
                    <a:ext uri="{FF2B5EF4-FFF2-40B4-BE49-F238E27FC236}">
                      <a16:creationId xmlns:a16="http://schemas.microsoft.com/office/drawing/2014/main" id="{E50C7634-0D6D-4873-BBDF-04C2C680F1F7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64" name="Groep 163">
                  <a:extLst>
                    <a:ext uri="{FF2B5EF4-FFF2-40B4-BE49-F238E27FC236}">
                      <a16:creationId xmlns:a16="http://schemas.microsoft.com/office/drawing/2014/main" id="{58BC68BF-C329-4A7D-9E1B-B2C096F42CC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66" name="Rechte verbindingslijn 165">
                    <a:extLst>
                      <a:ext uri="{FF2B5EF4-FFF2-40B4-BE49-F238E27FC236}">
                        <a16:creationId xmlns:a16="http://schemas.microsoft.com/office/drawing/2014/main" id="{00EC6946-4468-412A-8DFC-EE166EC3A15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7" name="Rechte verbindingslijn 166">
                    <a:extLst>
                      <a:ext uri="{FF2B5EF4-FFF2-40B4-BE49-F238E27FC236}">
                        <a16:creationId xmlns:a16="http://schemas.microsoft.com/office/drawing/2014/main" id="{7CFD34C4-3887-4B81-991C-44E779062BA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8" name="Rechte verbindingslijn 167">
                    <a:extLst>
                      <a:ext uri="{FF2B5EF4-FFF2-40B4-BE49-F238E27FC236}">
                        <a16:creationId xmlns:a16="http://schemas.microsoft.com/office/drawing/2014/main" id="{0DB31321-AECE-48BA-9994-0CF3557E564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9" name="Rechte verbindingslijn 168">
                    <a:extLst>
                      <a:ext uri="{FF2B5EF4-FFF2-40B4-BE49-F238E27FC236}">
                        <a16:creationId xmlns:a16="http://schemas.microsoft.com/office/drawing/2014/main" id="{50399EC8-B7FC-45AC-A4E3-75012EC1876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0" name="Rechte verbindingslijn 169">
                    <a:extLst>
                      <a:ext uri="{FF2B5EF4-FFF2-40B4-BE49-F238E27FC236}">
                        <a16:creationId xmlns:a16="http://schemas.microsoft.com/office/drawing/2014/main" id="{514EBB45-7A02-478A-B76E-FB0090DF9E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5" name="Pijl: rechts 164">
                  <a:extLst>
                    <a:ext uri="{FF2B5EF4-FFF2-40B4-BE49-F238E27FC236}">
                      <a16:creationId xmlns:a16="http://schemas.microsoft.com/office/drawing/2014/main" id="{C217DF16-70E7-4E20-BFBE-8A8D491F6911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77" name="INSTRUCTIE">
            <a:extLst>
              <a:ext uri="{FF2B5EF4-FFF2-40B4-BE49-F238E27FC236}">
                <a16:creationId xmlns:a16="http://schemas.microsoft.com/office/drawing/2014/main" id="{5F4160DD-DC47-49FB-90DE-98CC5DA96850}"/>
              </a:ext>
            </a:extLst>
          </p:cNvPr>
          <p:cNvGrpSpPr/>
          <p:nvPr userDrawn="1"/>
        </p:nvGrpSpPr>
        <p:grpSpPr>
          <a:xfrm>
            <a:off x="12377867" y="1"/>
            <a:ext cx="3693114" cy="6056851"/>
            <a:chOff x="12377867" y="1"/>
            <a:chExt cx="3693114" cy="6056851"/>
          </a:xfrm>
        </p:grpSpPr>
        <p:sp>
          <p:nvSpPr>
            <p:cNvPr id="78" name="Rechthoek 77">
              <a:extLst>
                <a:ext uri="{FF2B5EF4-FFF2-40B4-BE49-F238E27FC236}">
                  <a16:creationId xmlns:a16="http://schemas.microsoft.com/office/drawing/2014/main" id="{809CF44A-4133-4D93-A610-4AA0758F8BEA}"/>
                </a:ext>
              </a:extLst>
            </p:cNvPr>
            <p:cNvSpPr/>
            <p:nvPr userDrawn="1"/>
          </p:nvSpPr>
          <p:spPr>
            <a:xfrm>
              <a:off x="12377867" y="3575647"/>
              <a:ext cx="3593091" cy="175260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data bewerken</a:t>
              </a:r>
            </a:p>
          </p:txBody>
        </p:sp>
        <p:sp>
          <p:nvSpPr>
            <p:cNvPr id="79" name="Ovaal 78">
              <a:extLst>
                <a:ext uri="{FF2B5EF4-FFF2-40B4-BE49-F238E27FC236}">
                  <a16:creationId xmlns:a16="http://schemas.microsoft.com/office/drawing/2014/main" id="{2BFF9FAA-9433-45D7-B121-D5CB7D343690}"/>
                </a:ext>
              </a:extLst>
            </p:cNvPr>
            <p:cNvSpPr/>
            <p:nvPr userDrawn="1"/>
          </p:nvSpPr>
          <p:spPr>
            <a:xfrm>
              <a:off x="12560445" y="4040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0" name="Rechthoek 79">
              <a:extLst>
                <a:ext uri="{FF2B5EF4-FFF2-40B4-BE49-F238E27FC236}">
                  <a16:creationId xmlns:a16="http://schemas.microsoft.com/office/drawing/2014/main" id="{A8A464A1-0418-4288-A638-107C31C4D7AD}"/>
                </a:ext>
              </a:extLst>
            </p:cNvPr>
            <p:cNvSpPr/>
            <p:nvPr userDrawn="1"/>
          </p:nvSpPr>
          <p:spPr>
            <a:xfrm>
              <a:off x="12844617" y="4040246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grafiek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‘Gegevens bewerken’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1" name="Groep 80">
              <a:extLst>
                <a:ext uri="{FF2B5EF4-FFF2-40B4-BE49-F238E27FC236}">
                  <a16:creationId xmlns:a16="http://schemas.microsoft.com/office/drawing/2014/main" id="{182E9013-9171-4769-ACB1-5095215745D5}"/>
                </a:ext>
              </a:extLst>
            </p:cNvPr>
            <p:cNvGrpSpPr/>
            <p:nvPr userDrawn="1"/>
          </p:nvGrpSpPr>
          <p:grpSpPr>
            <a:xfrm>
              <a:off x="12849211" y="4480038"/>
              <a:ext cx="1495189" cy="563933"/>
              <a:chOff x="-3314821" y="3310415"/>
              <a:chExt cx="1495189" cy="563933"/>
            </a:xfrm>
          </p:grpSpPr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EAC19013-616E-4082-88C3-48D4DE750D19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2" name="Rechthoek 101">
                <a:extLst>
                  <a:ext uri="{FF2B5EF4-FFF2-40B4-BE49-F238E27FC236}">
                    <a16:creationId xmlns:a16="http://schemas.microsoft.com/office/drawing/2014/main" id="{D6713C18-4538-44C7-8244-930EE29F4337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" name="Tekstvak 102">
                <a:extLst>
                  <a:ext uri="{FF2B5EF4-FFF2-40B4-BE49-F238E27FC236}">
                    <a16:creationId xmlns:a16="http://schemas.microsoft.com/office/drawing/2014/main" id="{7A56B961-B35D-48C2-9E94-D0C16561FCE2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Grafiektype wijzigen</a:t>
                </a:r>
              </a:p>
            </p:txBody>
          </p:sp>
          <p:sp>
            <p:nvSpPr>
              <p:cNvPr id="104" name="Tekstvak 103">
                <a:extLst>
                  <a:ext uri="{FF2B5EF4-FFF2-40B4-BE49-F238E27FC236}">
                    <a16:creationId xmlns:a16="http://schemas.microsoft.com/office/drawing/2014/main" id="{970B4C62-D83F-4FA4-8DA5-473E7DD9C942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Gegevens bewerken</a:t>
                </a:r>
              </a:p>
            </p:txBody>
          </p:sp>
          <p:sp>
            <p:nvSpPr>
              <p:cNvPr id="105" name="Vrije vorm: vorm 104">
                <a:extLst>
                  <a:ext uri="{FF2B5EF4-FFF2-40B4-BE49-F238E27FC236}">
                    <a16:creationId xmlns:a16="http://schemas.microsoft.com/office/drawing/2014/main" id="{0C822CC6-5410-49BA-91CD-AE67B249AE76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06" name="Groep 105">
                <a:extLst>
                  <a:ext uri="{FF2B5EF4-FFF2-40B4-BE49-F238E27FC236}">
                    <a16:creationId xmlns:a16="http://schemas.microsoft.com/office/drawing/2014/main" id="{25AD60F1-CE8A-4E51-BEFC-C67F38F8197D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6934ADF-5D48-4783-9F66-FB085A2C6F47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057D2EA-B4D0-498A-B2AA-7C41118E75B1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CF688D66-CAD2-444A-833B-D67157C71E60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7" name="Groep 106">
                <a:extLst>
                  <a:ext uri="{FF2B5EF4-FFF2-40B4-BE49-F238E27FC236}">
                    <a16:creationId xmlns:a16="http://schemas.microsoft.com/office/drawing/2014/main" id="{EC7ACE79-A1C4-4038-BA7A-C8AD1A06268F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108" name="Rechthoek 107">
                  <a:extLst>
                    <a:ext uri="{FF2B5EF4-FFF2-40B4-BE49-F238E27FC236}">
                      <a16:creationId xmlns:a16="http://schemas.microsoft.com/office/drawing/2014/main" id="{08DA785B-27F5-468F-9BB2-D5578F109FD7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9" name="Groep 108">
                  <a:extLst>
                    <a:ext uri="{FF2B5EF4-FFF2-40B4-BE49-F238E27FC236}">
                      <a16:creationId xmlns:a16="http://schemas.microsoft.com/office/drawing/2014/main" id="{AAFC4566-75C3-438A-8851-2489B9D17D65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119" name="Rechte verbindingslijn 118">
                    <a:extLst>
                      <a:ext uri="{FF2B5EF4-FFF2-40B4-BE49-F238E27FC236}">
                        <a16:creationId xmlns:a16="http://schemas.microsoft.com/office/drawing/2014/main" id="{C253687C-AD43-458D-8359-CC717F86E41C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Rechte verbindingslijn 119">
                    <a:extLst>
                      <a:ext uri="{FF2B5EF4-FFF2-40B4-BE49-F238E27FC236}">
                        <a16:creationId xmlns:a16="http://schemas.microsoft.com/office/drawing/2014/main" id="{85D81433-3E40-4718-ADB8-8922D7A46350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21" name="Groep 120">
                    <a:extLst>
                      <a:ext uri="{FF2B5EF4-FFF2-40B4-BE49-F238E27FC236}">
                        <a16:creationId xmlns:a16="http://schemas.microsoft.com/office/drawing/2014/main" id="{40A37473-0F30-4639-A1A9-535B7B211CF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122" name="Rechte verbindingslijn 121">
                      <a:extLst>
                        <a:ext uri="{FF2B5EF4-FFF2-40B4-BE49-F238E27FC236}">
                          <a16:creationId xmlns:a16="http://schemas.microsoft.com/office/drawing/2014/main" id="{DCD7CCED-BE94-4712-B8E8-8200CB68DD8C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Rechte verbindingslijn 122">
                      <a:extLst>
                        <a:ext uri="{FF2B5EF4-FFF2-40B4-BE49-F238E27FC236}">
                          <a16:creationId xmlns:a16="http://schemas.microsoft.com/office/drawing/2014/main" id="{C172F6D8-B9CC-4F6D-BC2F-E272EFC4B8DA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" name="Rechte verbindingslijn 123">
                      <a:extLst>
                        <a:ext uri="{FF2B5EF4-FFF2-40B4-BE49-F238E27FC236}">
                          <a16:creationId xmlns:a16="http://schemas.microsoft.com/office/drawing/2014/main" id="{702AA059-40D7-4BCD-B6D2-FD5BE9ABCFC9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5" name="Rechte verbindingslijn 124">
                      <a:extLst>
                        <a:ext uri="{FF2B5EF4-FFF2-40B4-BE49-F238E27FC236}">
                          <a16:creationId xmlns:a16="http://schemas.microsoft.com/office/drawing/2014/main" id="{3AFA4D15-35F4-48B3-B1CA-4F9139A9974E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10" name="Rechte verbindingslijn 109">
                  <a:extLst>
                    <a:ext uri="{FF2B5EF4-FFF2-40B4-BE49-F238E27FC236}">
                      <a16:creationId xmlns:a16="http://schemas.microsoft.com/office/drawing/2014/main" id="{EBBEBA06-F384-4594-A76B-5026990EAFB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ln w="6350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Rechte verbindingslijn 110">
                  <a:extLst>
                    <a:ext uri="{FF2B5EF4-FFF2-40B4-BE49-F238E27FC236}">
                      <a16:creationId xmlns:a16="http://schemas.microsoft.com/office/drawing/2014/main" id="{9A864478-0470-4F98-BD49-98C82BB5449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Rechte verbindingslijn 111">
                  <a:extLst>
                    <a:ext uri="{FF2B5EF4-FFF2-40B4-BE49-F238E27FC236}">
                      <a16:creationId xmlns:a16="http://schemas.microsoft.com/office/drawing/2014/main" id="{FA4977A6-7F49-4580-BFF7-6C5402A4E57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Rechte verbindingslijn 112">
                  <a:extLst>
                    <a:ext uri="{FF2B5EF4-FFF2-40B4-BE49-F238E27FC236}">
                      <a16:creationId xmlns:a16="http://schemas.microsoft.com/office/drawing/2014/main" id="{9077018F-2DC2-4DAF-A53C-BA611B7F74F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4" name="Rechthoek 113">
                  <a:extLst>
                    <a:ext uri="{FF2B5EF4-FFF2-40B4-BE49-F238E27FC236}">
                      <a16:creationId xmlns:a16="http://schemas.microsoft.com/office/drawing/2014/main" id="{6E488B41-BB70-4F0C-9400-9AD1E0DFA627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15" name="Groep 114">
                  <a:extLst>
                    <a:ext uri="{FF2B5EF4-FFF2-40B4-BE49-F238E27FC236}">
                      <a16:creationId xmlns:a16="http://schemas.microsoft.com/office/drawing/2014/main" id="{73FD2A98-4ED3-42EC-AECD-05D644F09302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116" name="Rechthoek 115">
                    <a:extLst>
                      <a:ext uri="{FF2B5EF4-FFF2-40B4-BE49-F238E27FC236}">
                        <a16:creationId xmlns:a16="http://schemas.microsoft.com/office/drawing/2014/main" id="{27E6494B-D9FA-48C4-AFD8-4C96FF4B61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7" name="Rechthoek: afgeronde bovenhoeken 116">
                    <a:extLst>
                      <a:ext uri="{FF2B5EF4-FFF2-40B4-BE49-F238E27FC236}">
                        <a16:creationId xmlns:a16="http://schemas.microsoft.com/office/drawing/2014/main" id="{89CC9A7B-AC3D-4648-8F9E-B2D094F498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8" name="Gelijkbenige driehoek 117">
                    <a:extLst>
                      <a:ext uri="{FF2B5EF4-FFF2-40B4-BE49-F238E27FC236}">
                        <a16:creationId xmlns:a16="http://schemas.microsoft.com/office/drawing/2014/main" id="{C366A3AA-2C49-42D8-B8C3-9636A6F37511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9A009607-4460-437E-9351-D06CF1585C27}"/>
                </a:ext>
              </a:extLst>
            </p:cNvPr>
            <p:cNvSpPr/>
            <p:nvPr userDrawn="1"/>
          </p:nvSpPr>
          <p:spPr>
            <a:xfrm>
              <a:off x="12377867" y="1"/>
              <a:ext cx="3593091" cy="33940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invoegen/opmaken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85484FC0-10D8-4820-936C-FC278D734337}"/>
                </a:ext>
              </a:extLst>
            </p:cNvPr>
            <p:cNvSpPr/>
            <p:nvPr userDrawn="1"/>
          </p:nvSpPr>
          <p:spPr>
            <a:xfrm>
              <a:off x="12560445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7BF410E0-4919-4B32-8E9F-EAC65E7A42CF}"/>
                </a:ext>
              </a:extLst>
            </p:cNvPr>
            <p:cNvSpPr/>
            <p:nvPr userDrawn="1"/>
          </p:nvSpPr>
          <p:spPr>
            <a:xfrm>
              <a:off x="12844617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grafiek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grafiek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054DDA2C-5FE2-4793-98CF-B6E13A5CFD72}"/>
                </a:ext>
              </a:extLst>
            </p:cNvPr>
            <p:cNvSpPr/>
            <p:nvPr userDrawn="1"/>
          </p:nvSpPr>
          <p:spPr>
            <a:xfrm>
              <a:off x="12560445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D23EB006-E60A-4A78-8C97-6CAF80FDE8C5}"/>
                </a:ext>
              </a:extLst>
            </p:cNvPr>
            <p:cNvSpPr/>
            <p:nvPr userDrawn="1"/>
          </p:nvSpPr>
          <p:spPr>
            <a:xfrm>
              <a:off x="12844617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grafiek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7" name="Groep 86">
              <a:extLst>
                <a:ext uri="{FF2B5EF4-FFF2-40B4-BE49-F238E27FC236}">
                  <a16:creationId xmlns:a16="http://schemas.microsoft.com/office/drawing/2014/main" id="{B1C01370-12D4-4735-80D2-452274B1D00C}"/>
                </a:ext>
              </a:extLst>
            </p:cNvPr>
            <p:cNvGrpSpPr/>
            <p:nvPr userDrawn="1"/>
          </p:nvGrpSpPr>
          <p:grpSpPr>
            <a:xfrm>
              <a:off x="12852713" y="2164285"/>
              <a:ext cx="825500" cy="209550"/>
              <a:chOff x="13504624" y="2482850"/>
              <a:chExt cx="825500" cy="209550"/>
            </a:xfrm>
          </p:grpSpPr>
          <p:sp>
            <p:nvSpPr>
              <p:cNvPr id="98" name="Rechthoek 97">
                <a:extLst>
                  <a:ext uri="{FF2B5EF4-FFF2-40B4-BE49-F238E27FC236}">
                    <a16:creationId xmlns:a16="http://schemas.microsoft.com/office/drawing/2014/main" id="{FD2AB684-F508-443A-9877-4CD5E303B6C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99" name="Rechte verbindingslijn 98">
                <a:extLst>
                  <a:ext uri="{FF2B5EF4-FFF2-40B4-BE49-F238E27FC236}">
                    <a16:creationId xmlns:a16="http://schemas.microsoft.com/office/drawing/2014/main" id="{9C487887-2BA6-4348-B77A-63DAD79B414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00" name="Gelijkbenige driehoek 99">
                <a:extLst>
                  <a:ext uri="{FF2B5EF4-FFF2-40B4-BE49-F238E27FC236}">
                    <a16:creationId xmlns:a16="http://schemas.microsoft.com/office/drawing/2014/main" id="{81666790-2D24-475E-9DC4-953746C90A1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8" name="Groep 87">
              <a:extLst>
                <a:ext uri="{FF2B5EF4-FFF2-40B4-BE49-F238E27FC236}">
                  <a16:creationId xmlns:a16="http://schemas.microsoft.com/office/drawing/2014/main" id="{F7DCCCDA-D670-4203-85D0-2CB0C44CA345}"/>
                </a:ext>
              </a:extLst>
            </p:cNvPr>
            <p:cNvGrpSpPr/>
            <p:nvPr userDrawn="1"/>
          </p:nvGrpSpPr>
          <p:grpSpPr>
            <a:xfrm>
              <a:off x="12847433" y="1232480"/>
              <a:ext cx="289372" cy="314992"/>
              <a:chOff x="7322769" y="-310267"/>
              <a:chExt cx="289372" cy="314992"/>
            </a:xfrm>
          </p:grpSpPr>
          <p:sp>
            <p:nvSpPr>
              <p:cNvPr id="95" name="Rechthoek 94">
                <a:extLst>
                  <a:ext uri="{FF2B5EF4-FFF2-40B4-BE49-F238E27FC236}">
                    <a16:creationId xmlns:a16="http://schemas.microsoft.com/office/drawing/2014/main" id="{55B85935-B262-4EEE-BC16-28733FA6CC62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6" name="Rechthoek 95">
                <a:extLst>
                  <a:ext uri="{FF2B5EF4-FFF2-40B4-BE49-F238E27FC236}">
                    <a16:creationId xmlns:a16="http://schemas.microsoft.com/office/drawing/2014/main" id="{888E47D3-8090-4463-A78B-4A75B778A8CA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7" name="Rechthoek 96">
                <a:extLst>
                  <a:ext uri="{FF2B5EF4-FFF2-40B4-BE49-F238E27FC236}">
                    <a16:creationId xmlns:a16="http://schemas.microsoft.com/office/drawing/2014/main" id="{AA97D1B5-8049-4E71-B174-E66ED268E4F3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9" name="Ovaal 88">
              <a:extLst>
                <a:ext uri="{FF2B5EF4-FFF2-40B4-BE49-F238E27FC236}">
                  <a16:creationId xmlns:a16="http://schemas.microsoft.com/office/drawing/2014/main" id="{5C7CA9F0-964E-45BC-977D-7A8EC38C65B0}"/>
                </a:ext>
              </a:extLst>
            </p:cNvPr>
            <p:cNvSpPr/>
            <p:nvPr userDrawn="1"/>
          </p:nvSpPr>
          <p:spPr>
            <a:xfrm>
              <a:off x="12560445" y="25556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21D0E4EC-4DA9-4C03-8B1F-5EB16DB00E08}"/>
                </a:ext>
              </a:extLst>
            </p:cNvPr>
            <p:cNvSpPr/>
            <p:nvPr userDrawn="1"/>
          </p:nvSpPr>
          <p:spPr>
            <a:xfrm>
              <a:off x="12844617" y="2555609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Verander de opmaak van de grafiek door onderdelen van de grafiek aan te klikken en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van grafieken - Opmaak’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 gaan. 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279E96AA-4E45-4CE5-A442-E3E8AA21204D}"/>
                </a:ext>
              </a:extLst>
            </p:cNvPr>
            <p:cNvSpPr/>
            <p:nvPr userDrawn="1"/>
          </p:nvSpPr>
          <p:spPr>
            <a:xfrm>
              <a:off x="12377867" y="522885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92" name="ICOON_info">
              <a:extLst>
                <a:ext uri="{FF2B5EF4-FFF2-40B4-BE49-F238E27FC236}">
                  <a16:creationId xmlns:a16="http://schemas.microsoft.com/office/drawing/2014/main" id="{D413320A-3A1E-4121-A90D-4BACB5231DB0}"/>
                </a:ext>
              </a:extLst>
            </p:cNvPr>
            <p:cNvGrpSpPr/>
            <p:nvPr userDrawn="1"/>
          </p:nvGrpSpPr>
          <p:grpSpPr>
            <a:xfrm>
              <a:off x="15787296" y="5092834"/>
              <a:ext cx="283685" cy="283685"/>
              <a:chOff x="-510741" y="5913713"/>
              <a:chExt cx="267555" cy="267555"/>
            </a:xfrm>
          </p:grpSpPr>
          <p:sp>
            <p:nvSpPr>
              <p:cNvPr id="93" name="Ovaal 92">
                <a:extLst>
                  <a:ext uri="{FF2B5EF4-FFF2-40B4-BE49-F238E27FC236}">
                    <a16:creationId xmlns:a16="http://schemas.microsoft.com/office/drawing/2014/main" id="{ED9B06C6-CD38-4813-957D-C82B1C5884BC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4" name="Graphic 163" descr="Informatie">
                <a:extLst>
                  <a:ext uri="{FF2B5EF4-FFF2-40B4-BE49-F238E27FC236}">
                    <a16:creationId xmlns:a16="http://schemas.microsoft.com/office/drawing/2014/main" id="{6705E12A-610A-47D9-B5F8-8534B53C426C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8" y="544768"/>
            <a:ext cx="5280602" cy="709102"/>
          </a:xfrm>
        </p:spPr>
        <p:txBody>
          <a:bodyPr/>
          <a:lstStyle/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90" y="1793875"/>
            <a:ext cx="5270567" cy="4310064"/>
          </a:xfrm>
        </p:spPr>
        <p:txBody>
          <a:bodyPr/>
          <a:lstStyle>
            <a:lvl1pPr>
              <a:defRPr/>
            </a:lvl1pPr>
            <a:lvl2pPr marL="549275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Subtitel (roze)</a:t>
            </a:r>
          </a:p>
          <a:p>
            <a:pPr lvl="4"/>
            <a:r>
              <a:rPr lang="nl-NL" dirty="0"/>
              <a:t>Subtitel (zwart)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Bullet</a:t>
            </a:r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E9B6E537-682E-4D63-8EED-768A643E57AC}"/>
              </a:ext>
            </a:extLst>
          </p:cNvPr>
          <p:cNvSpPr txBox="1"/>
          <p:nvPr userDrawn="1"/>
        </p:nvSpPr>
        <p:spPr>
          <a:xfrm>
            <a:off x="0" y="-321991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none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Grafiek</a:t>
            </a:r>
          </a:p>
        </p:txBody>
      </p:sp>
      <p:sp>
        <p:nvSpPr>
          <p:cNvPr id="7" name="grafiek">
            <a:extLst>
              <a:ext uri="{FF2B5EF4-FFF2-40B4-BE49-F238E27FC236}">
                <a16:creationId xmlns:a16="http://schemas.microsoft.com/office/drawing/2014/main" id="{D3C892D9-3E95-47A0-9C76-CE97684DB1AD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363711" y="549275"/>
            <a:ext cx="5280602" cy="5554664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</p:spTree>
    <p:extLst>
      <p:ext uri="{BB962C8B-B14F-4D97-AF65-F5344CB8AC3E}">
        <p14:creationId xmlns:p14="http://schemas.microsoft.com/office/powerpoint/2010/main" val="147800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INSTRUCTIE">
            <a:extLst>
              <a:ext uri="{FF2B5EF4-FFF2-40B4-BE49-F238E27FC236}">
                <a16:creationId xmlns:a16="http://schemas.microsoft.com/office/drawing/2014/main" id="{1F09E9B7-427F-4E7A-B497-9AFE5E9DBBC2}"/>
              </a:ext>
            </a:extLst>
          </p:cNvPr>
          <p:cNvGrpSpPr/>
          <p:nvPr userDrawn="1"/>
        </p:nvGrpSpPr>
        <p:grpSpPr>
          <a:xfrm>
            <a:off x="12377867" y="1"/>
            <a:ext cx="3693114" cy="6056851"/>
            <a:chOff x="12377867" y="1"/>
            <a:chExt cx="3693114" cy="6056851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D0A3CF0B-0487-40D2-8BF3-B5CCBC34E0FF}"/>
                </a:ext>
              </a:extLst>
            </p:cNvPr>
            <p:cNvSpPr/>
            <p:nvPr userDrawn="1"/>
          </p:nvSpPr>
          <p:spPr>
            <a:xfrm>
              <a:off x="12377867" y="3575647"/>
              <a:ext cx="3593091" cy="175260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data bewerken</a:t>
              </a: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14389E14-CCDA-48EA-B5B4-61720BC60C6A}"/>
                </a:ext>
              </a:extLst>
            </p:cNvPr>
            <p:cNvSpPr/>
            <p:nvPr userDrawn="1"/>
          </p:nvSpPr>
          <p:spPr>
            <a:xfrm>
              <a:off x="12560445" y="4040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DCB46903-6E08-4908-AF4C-F99D1BB79AE3}"/>
                </a:ext>
              </a:extLst>
            </p:cNvPr>
            <p:cNvSpPr/>
            <p:nvPr userDrawn="1"/>
          </p:nvSpPr>
          <p:spPr>
            <a:xfrm>
              <a:off x="12844617" y="4040246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grafiek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‘Gegevens bewerken’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D97E1D1D-3778-4E0D-8C0F-153C20935B65}"/>
                </a:ext>
              </a:extLst>
            </p:cNvPr>
            <p:cNvGrpSpPr/>
            <p:nvPr userDrawn="1"/>
          </p:nvGrpSpPr>
          <p:grpSpPr>
            <a:xfrm>
              <a:off x="12849211" y="4480038"/>
              <a:ext cx="1495189" cy="563933"/>
              <a:chOff x="-3314821" y="3310415"/>
              <a:chExt cx="1495189" cy="563933"/>
            </a:xfrm>
          </p:grpSpPr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FDB30C24-FC9D-4151-9126-100DEEC9A264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45604933-A9C0-4CF7-A845-09181E056E4D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AFC62D3C-1868-49D0-964D-AA8E8F7E8097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Grafiektype wijzigen</a:t>
                </a:r>
              </a:p>
            </p:txBody>
          </p: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511DE225-04A9-405E-9633-C63CBA3F8492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Gegevens bewerken</a:t>
                </a:r>
              </a:p>
            </p:txBody>
          </p:sp>
          <p:sp>
            <p:nvSpPr>
              <p:cNvPr id="38" name="Vrije vorm: vorm 37">
                <a:extLst>
                  <a:ext uri="{FF2B5EF4-FFF2-40B4-BE49-F238E27FC236}">
                    <a16:creationId xmlns:a16="http://schemas.microsoft.com/office/drawing/2014/main" id="{957FF558-3B05-4732-8D00-F8EB544D4C4A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231F5EBA-9F33-4890-B421-7C4CF8D2FC61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02F1E10A-3975-4234-9865-FE90069E4D34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0" name="Rechthoek 59">
                  <a:extLst>
                    <a:ext uri="{FF2B5EF4-FFF2-40B4-BE49-F238E27FC236}">
                      <a16:creationId xmlns:a16="http://schemas.microsoft.com/office/drawing/2014/main" id="{D413EA0A-907F-445C-A37C-778650FB4D9B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" name="Rechthoek 60">
                  <a:extLst>
                    <a:ext uri="{FF2B5EF4-FFF2-40B4-BE49-F238E27FC236}">
                      <a16:creationId xmlns:a16="http://schemas.microsoft.com/office/drawing/2014/main" id="{1B53EE3F-9FAC-4B98-9CA2-6A143FA97557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34DB3EB6-2598-4ACD-83FD-88D6553C9504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41" name="Rechthoek 40">
                  <a:extLst>
                    <a:ext uri="{FF2B5EF4-FFF2-40B4-BE49-F238E27FC236}">
                      <a16:creationId xmlns:a16="http://schemas.microsoft.com/office/drawing/2014/main" id="{BF80ED30-4B94-43A1-B8A9-E18F1391B80D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2" name="Groep 41">
                  <a:extLst>
                    <a:ext uri="{FF2B5EF4-FFF2-40B4-BE49-F238E27FC236}">
                      <a16:creationId xmlns:a16="http://schemas.microsoft.com/office/drawing/2014/main" id="{9F7DBCEC-A0C7-4E0F-8026-07B59348936B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52" name="Rechte verbindingslijn 51">
                    <a:extLst>
                      <a:ext uri="{FF2B5EF4-FFF2-40B4-BE49-F238E27FC236}">
                        <a16:creationId xmlns:a16="http://schemas.microsoft.com/office/drawing/2014/main" id="{965FFECE-93CA-4028-937A-C8D173465E98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Rechte verbindingslijn 52">
                    <a:extLst>
                      <a:ext uri="{FF2B5EF4-FFF2-40B4-BE49-F238E27FC236}">
                        <a16:creationId xmlns:a16="http://schemas.microsoft.com/office/drawing/2014/main" id="{F4544BB4-648E-4190-B94D-4DCF53E02672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4" name="Groep 53">
                    <a:extLst>
                      <a:ext uri="{FF2B5EF4-FFF2-40B4-BE49-F238E27FC236}">
                        <a16:creationId xmlns:a16="http://schemas.microsoft.com/office/drawing/2014/main" id="{5A130A85-FAB1-4C7E-938F-F04DAE6C66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55" name="Rechte verbindingslijn 54">
                      <a:extLst>
                        <a:ext uri="{FF2B5EF4-FFF2-40B4-BE49-F238E27FC236}">
                          <a16:creationId xmlns:a16="http://schemas.microsoft.com/office/drawing/2014/main" id="{D264FA79-B428-44C2-AE6C-CB5F3BB13161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Rechte verbindingslijn 55">
                      <a:extLst>
                        <a:ext uri="{FF2B5EF4-FFF2-40B4-BE49-F238E27FC236}">
                          <a16:creationId xmlns:a16="http://schemas.microsoft.com/office/drawing/2014/main" id="{C73DD2F3-2A20-4337-A138-E41CE712B072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Rechte verbindingslijn 56">
                      <a:extLst>
                        <a:ext uri="{FF2B5EF4-FFF2-40B4-BE49-F238E27FC236}">
                          <a16:creationId xmlns:a16="http://schemas.microsoft.com/office/drawing/2014/main" id="{DD036295-8787-444B-A03B-7B838EB77996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Rechte verbindingslijn 57">
                      <a:extLst>
                        <a:ext uri="{FF2B5EF4-FFF2-40B4-BE49-F238E27FC236}">
                          <a16:creationId xmlns:a16="http://schemas.microsoft.com/office/drawing/2014/main" id="{D4AA9FD4-8176-4327-87E0-DDBD9F654AC3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43" name="Rechte verbindingslijn 42">
                  <a:extLst>
                    <a:ext uri="{FF2B5EF4-FFF2-40B4-BE49-F238E27FC236}">
                      <a16:creationId xmlns:a16="http://schemas.microsoft.com/office/drawing/2014/main" id="{0590D315-E741-4ED7-9BDE-09D3DF47F7C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ln w="6350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Rechte verbindingslijn 43">
                  <a:extLst>
                    <a:ext uri="{FF2B5EF4-FFF2-40B4-BE49-F238E27FC236}">
                      <a16:creationId xmlns:a16="http://schemas.microsoft.com/office/drawing/2014/main" id="{68E6E1F8-3491-448E-A464-67F1DF6D4B6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Rechte verbindingslijn 44">
                  <a:extLst>
                    <a:ext uri="{FF2B5EF4-FFF2-40B4-BE49-F238E27FC236}">
                      <a16:creationId xmlns:a16="http://schemas.microsoft.com/office/drawing/2014/main" id="{8A18C94B-7400-4D6E-9477-2271AD38BB6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Rechte verbindingslijn 45">
                  <a:extLst>
                    <a:ext uri="{FF2B5EF4-FFF2-40B4-BE49-F238E27FC236}">
                      <a16:creationId xmlns:a16="http://schemas.microsoft.com/office/drawing/2014/main" id="{FEA89212-5943-4D00-AEF5-324A6D4FDBE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Rechthoek 46">
                  <a:extLst>
                    <a:ext uri="{FF2B5EF4-FFF2-40B4-BE49-F238E27FC236}">
                      <a16:creationId xmlns:a16="http://schemas.microsoft.com/office/drawing/2014/main" id="{B6C78CBD-BE89-4AD2-8B1A-C5EAFB6D8B13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8" name="Groep 47">
                  <a:extLst>
                    <a:ext uri="{FF2B5EF4-FFF2-40B4-BE49-F238E27FC236}">
                      <a16:creationId xmlns:a16="http://schemas.microsoft.com/office/drawing/2014/main" id="{D25E5BC5-26E9-40BE-ADFB-25E5F5BDFEB1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DADA6D08-45CC-4064-8E94-B11DFAEC5F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Rechthoek: afgeronde bovenhoeken 49">
                    <a:extLst>
                      <a:ext uri="{FF2B5EF4-FFF2-40B4-BE49-F238E27FC236}">
                        <a16:creationId xmlns:a16="http://schemas.microsoft.com/office/drawing/2014/main" id="{BEDD7ADF-6B88-4988-A3CC-D350BB0C1D1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Gelijkbenige driehoek 50">
                    <a:extLst>
                      <a:ext uri="{FF2B5EF4-FFF2-40B4-BE49-F238E27FC236}">
                        <a16:creationId xmlns:a16="http://schemas.microsoft.com/office/drawing/2014/main" id="{34E45C4A-BF2D-43EA-BA8E-E1A59F6E29EE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4DF9CCE2-CD28-4EF8-8E5C-674D7C4E9921}"/>
                </a:ext>
              </a:extLst>
            </p:cNvPr>
            <p:cNvSpPr/>
            <p:nvPr userDrawn="1"/>
          </p:nvSpPr>
          <p:spPr>
            <a:xfrm>
              <a:off x="12377867" y="1"/>
              <a:ext cx="3593091" cy="33940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invoegen/opmaken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938603B4-EE7F-4137-9488-19D9BCF2790E}"/>
                </a:ext>
              </a:extLst>
            </p:cNvPr>
            <p:cNvSpPr/>
            <p:nvPr userDrawn="1"/>
          </p:nvSpPr>
          <p:spPr>
            <a:xfrm>
              <a:off x="12560445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9803ED8F-0E0E-4FA8-9BE1-FB1F706BE9BA}"/>
                </a:ext>
              </a:extLst>
            </p:cNvPr>
            <p:cNvSpPr/>
            <p:nvPr userDrawn="1"/>
          </p:nvSpPr>
          <p:spPr>
            <a:xfrm>
              <a:off x="12844617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grafiek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grafiek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427D254-8322-400B-9CF6-2F3EACC340FF}"/>
                </a:ext>
              </a:extLst>
            </p:cNvPr>
            <p:cNvSpPr/>
            <p:nvPr userDrawn="1"/>
          </p:nvSpPr>
          <p:spPr>
            <a:xfrm>
              <a:off x="12560445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91A96DF-08F7-4A7B-8EB8-873ED7FE7998}"/>
                </a:ext>
              </a:extLst>
            </p:cNvPr>
            <p:cNvSpPr/>
            <p:nvPr userDrawn="1"/>
          </p:nvSpPr>
          <p:spPr>
            <a:xfrm>
              <a:off x="12844617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grafiek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67ED2D9B-2160-4038-BDE8-42D2AAD4017E}"/>
                </a:ext>
              </a:extLst>
            </p:cNvPr>
            <p:cNvGrpSpPr/>
            <p:nvPr userDrawn="1"/>
          </p:nvGrpSpPr>
          <p:grpSpPr>
            <a:xfrm>
              <a:off x="12852713" y="2164285"/>
              <a:ext cx="825500" cy="209550"/>
              <a:chOff x="13504624" y="2482850"/>
              <a:chExt cx="825500" cy="209550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CFBCC05E-1360-4A7C-B33B-634F356870B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019F3592-D44F-4585-B8CB-17551969BFF7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3" name="Gelijkbenige driehoek 32">
                <a:extLst>
                  <a:ext uri="{FF2B5EF4-FFF2-40B4-BE49-F238E27FC236}">
                    <a16:creationId xmlns:a16="http://schemas.microsoft.com/office/drawing/2014/main" id="{00DC9DB4-60B3-4BCF-8165-550360F3F8D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AC9BA4C6-E170-4CD7-8868-D13D80B57C7D}"/>
                </a:ext>
              </a:extLst>
            </p:cNvPr>
            <p:cNvGrpSpPr/>
            <p:nvPr userDrawn="1"/>
          </p:nvGrpSpPr>
          <p:grpSpPr>
            <a:xfrm>
              <a:off x="12847433" y="1232480"/>
              <a:ext cx="289372" cy="314992"/>
              <a:chOff x="7322769" y="-310267"/>
              <a:chExt cx="289372" cy="314992"/>
            </a:xfrm>
          </p:grpSpPr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47842558-7CCC-42C3-8417-1D4FAC42FA95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B8F719B8-7E1F-4365-8139-6FC9510A4D6E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1706BFC9-B985-4E27-8AE2-A6753CAA953E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A41F5838-65EC-4B86-A246-D9082175E5E4}"/>
                </a:ext>
              </a:extLst>
            </p:cNvPr>
            <p:cNvSpPr/>
            <p:nvPr userDrawn="1"/>
          </p:nvSpPr>
          <p:spPr>
            <a:xfrm>
              <a:off x="12560445" y="25556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8CA8A98A-FE66-4DC5-9815-6C0BC2DCEB1A}"/>
                </a:ext>
              </a:extLst>
            </p:cNvPr>
            <p:cNvSpPr/>
            <p:nvPr userDrawn="1"/>
          </p:nvSpPr>
          <p:spPr>
            <a:xfrm>
              <a:off x="12844617" y="2555609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Verander de opmaak van de grafiek door onderdelen van de grafiek aan te klikken en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van grafieken - Opmaak’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 gaan. 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2AC280B8-4635-4DE9-9498-A7A38BED8FA4}"/>
                </a:ext>
              </a:extLst>
            </p:cNvPr>
            <p:cNvSpPr/>
            <p:nvPr userDrawn="1"/>
          </p:nvSpPr>
          <p:spPr>
            <a:xfrm>
              <a:off x="12377867" y="522885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25" name="ICOON_info">
              <a:extLst>
                <a:ext uri="{FF2B5EF4-FFF2-40B4-BE49-F238E27FC236}">
                  <a16:creationId xmlns:a16="http://schemas.microsoft.com/office/drawing/2014/main" id="{8DDA5DFE-F960-47B0-8269-389FF62DFD92}"/>
                </a:ext>
              </a:extLst>
            </p:cNvPr>
            <p:cNvGrpSpPr/>
            <p:nvPr userDrawn="1"/>
          </p:nvGrpSpPr>
          <p:grpSpPr>
            <a:xfrm>
              <a:off x="15787296" y="5092834"/>
              <a:ext cx="283685" cy="283685"/>
              <a:chOff x="-510741" y="5913713"/>
              <a:chExt cx="267555" cy="267555"/>
            </a:xfrm>
          </p:grpSpPr>
          <p:sp>
            <p:nvSpPr>
              <p:cNvPr id="26" name="Ovaal 25">
                <a:extLst>
                  <a:ext uri="{FF2B5EF4-FFF2-40B4-BE49-F238E27FC236}">
                    <a16:creationId xmlns:a16="http://schemas.microsoft.com/office/drawing/2014/main" id="{D14C03F8-1D8D-446F-A88D-A5A74079161D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Graphic 163" descr="Informatie">
                <a:extLst>
                  <a:ext uri="{FF2B5EF4-FFF2-40B4-BE49-F238E27FC236}">
                    <a16:creationId xmlns:a16="http://schemas.microsoft.com/office/drawing/2014/main" id="{BCD35377-13B0-4A92-9355-B263C27233BC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64" name="Titel 63">
            <a:extLst>
              <a:ext uri="{FF2B5EF4-FFF2-40B4-BE49-F238E27FC236}">
                <a16:creationId xmlns:a16="http://schemas.microsoft.com/office/drawing/2014/main" id="{056D8202-8B69-4AA6-802E-74104E1E38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699729" cy="1294843"/>
          </a:xfrm>
          <a:custGeom>
            <a:avLst/>
            <a:gdLst>
              <a:gd name="connsiteX0" fmla="*/ 0 w 1699729"/>
              <a:gd name="connsiteY0" fmla="*/ 0 h 1294843"/>
              <a:gd name="connsiteX1" fmla="*/ 1699729 w 1699729"/>
              <a:gd name="connsiteY1" fmla="*/ 0 h 1294843"/>
              <a:gd name="connsiteX2" fmla="*/ 1693615 w 1699729"/>
              <a:gd name="connsiteY2" fmla="*/ 1182248 h 1294843"/>
              <a:gd name="connsiteX3" fmla="*/ 0 w 1699729"/>
              <a:gd name="connsiteY3" fmla="*/ 1294843 h 129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9729" h="1294843">
                <a:moveTo>
                  <a:pt x="0" y="0"/>
                </a:moveTo>
                <a:lnTo>
                  <a:pt x="1699729" y="0"/>
                </a:lnTo>
                <a:lnTo>
                  <a:pt x="1693615" y="1182248"/>
                </a:lnTo>
                <a:lnTo>
                  <a:pt x="0" y="129484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none" lIns="540000" tIns="504000" rIns="720000" bIns="504000" anchor="t" anchorCtr="0">
            <a:spAutoFit/>
          </a:bodyPr>
          <a:lstStyle>
            <a:lvl1pPr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E9B6E537-682E-4D63-8EED-768A643E57AC}"/>
              </a:ext>
            </a:extLst>
          </p:cNvPr>
          <p:cNvSpPr txBox="1"/>
          <p:nvPr userDrawn="1"/>
        </p:nvSpPr>
        <p:spPr>
          <a:xfrm>
            <a:off x="0" y="-321991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none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Grafiek</a:t>
            </a:r>
          </a:p>
        </p:txBody>
      </p:sp>
      <p:sp>
        <p:nvSpPr>
          <p:cNvPr id="7" name="grafiek">
            <a:extLst>
              <a:ext uri="{FF2B5EF4-FFF2-40B4-BE49-F238E27FC236}">
                <a16:creationId xmlns:a16="http://schemas.microsoft.com/office/drawing/2014/main" id="{D3C892D9-3E95-47A0-9C76-CE97684DB1AD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534988" y="1793875"/>
            <a:ext cx="11109325" cy="4310063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</p:spTree>
    <p:extLst>
      <p:ext uri="{BB962C8B-B14F-4D97-AF65-F5344CB8AC3E}">
        <p14:creationId xmlns:p14="http://schemas.microsoft.com/office/powerpoint/2010/main" val="57532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[#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">
            <a:extLst>
              <a:ext uri="{FF2B5EF4-FFF2-40B4-BE49-F238E27FC236}">
                <a16:creationId xmlns:a16="http://schemas.microsoft.com/office/drawing/2014/main" id="{0A581CF9-6136-4D47-B6DC-AA320142F8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8" y="627017"/>
            <a:ext cx="7081002" cy="5617029"/>
          </a:xfrm>
          <a:custGeom>
            <a:avLst/>
            <a:gdLst>
              <a:gd name="connsiteX0" fmla="*/ 0 w 4311592"/>
              <a:gd name="connsiteY0" fmla="*/ 0 h 4406747"/>
              <a:gd name="connsiteX1" fmla="*/ 4311592 w 4311592"/>
              <a:gd name="connsiteY1" fmla="*/ 0 h 4406747"/>
              <a:gd name="connsiteX2" fmla="*/ 4311592 w 4311592"/>
              <a:gd name="connsiteY2" fmla="*/ 4406747 h 4406747"/>
              <a:gd name="connsiteX3" fmla="*/ 0 w 4311592"/>
              <a:gd name="connsiteY3" fmla="*/ 4406747 h 4406747"/>
              <a:gd name="connsiteX4" fmla="*/ 0 w 4311592"/>
              <a:gd name="connsiteY4" fmla="*/ 0 h 4406747"/>
              <a:gd name="connsiteX0" fmla="*/ 0 w 4311592"/>
              <a:gd name="connsiteY0" fmla="*/ 0 h 4616067"/>
              <a:gd name="connsiteX1" fmla="*/ 4311592 w 4311592"/>
              <a:gd name="connsiteY1" fmla="*/ 0 h 4616067"/>
              <a:gd name="connsiteX2" fmla="*/ 4311592 w 4311592"/>
              <a:gd name="connsiteY2" fmla="*/ 4406747 h 4616067"/>
              <a:gd name="connsiteX3" fmla="*/ 22034 w 4311592"/>
              <a:gd name="connsiteY3" fmla="*/ 4616067 h 4616067"/>
              <a:gd name="connsiteX4" fmla="*/ 0 w 4311592"/>
              <a:gd name="connsiteY4" fmla="*/ 0 h 4616067"/>
              <a:gd name="connsiteX0" fmla="*/ 0 w 4311592"/>
              <a:gd name="connsiteY0" fmla="*/ 0 h 4825387"/>
              <a:gd name="connsiteX1" fmla="*/ 4311592 w 4311592"/>
              <a:gd name="connsiteY1" fmla="*/ 209320 h 4825387"/>
              <a:gd name="connsiteX2" fmla="*/ 4311592 w 4311592"/>
              <a:gd name="connsiteY2" fmla="*/ 4616067 h 4825387"/>
              <a:gd name="connsiteX3" fmla="*/ 22034 w 4311592"/>
              <a:gd name="connsiteY3" fmla="*/ 4825387 h 4825387"/>
              <a:gd name="connsiteX4" fmla="*/ 0 w 4311592"/>
              <a:gd name="connsiteY4" fmla="*/ 0 h 4825387"/>
              <a:gd name="connsiteX0" fmla="*/ 0 w 4311592"/>
              <a:gd name="connsiteY0" fmla="*/ 0 h 4836635"/>
              <a:gd name="connsiteX1" fmla="*/ 4311592 w 4311592"/>
              <a:gd name="connsiteY1" fmla="*/ 209320 h 4836635"/>
              <a:gd name="connsiteX2" fmla="*/ 4311592 w 4311592"/>
              <a:gd name="connsiteY2" fmla="*/ 4616067 h 4836635"/>
              <a:gd name="connsiteX3" fmla="*/ 6630 w 4311592"/>
              <a:gd name="connsiteY3" fmla="*/ 4836635 h 4836635"/>
              <a:gd name="connsiteX4" fmla="*/ 0 w 4311592"/>
              <a:gd name="connsiteY4" fmla="*/ 0 h 483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1592" h="4836635">
                <a:moveTo>
                  <a:pt x="0" y="0"/>
                </a:moveTo>
                <a:lnTo>
                  <a:pt x="4311592" y="209320"/>
                </a:lnTo>
                <a:lnTo>
                  <a:pt x="4311592" y="4616067"/>
                </a:lnTo>
                <a:lnTo>
                  <a:pt x="6630" y="48366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0" tIns="720000" rIns="360000" bIns="720000" anchor="t" anchorCtr="0"/>
          <a:lstStyle>
            <a:lvl1pPr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Titel</a:t>
            </a:r>
            <a:r>
              <a:rPr lang="nl-NL" dirty="0"/>
              <a:t> van</a:t>
            </a:r>
            <a:br>
              <a:rPr lang="nl-NL" dirty="0"/>
            </a:br>
            <a:r>
              <a:rPr lang="nl-NL" dirty="0"/>
              <a:t>de </a:t>
            </a:r>
            <a:r>
              <a:rPr lang="nl-NL" dirty="0" err="1"/>
              <a:t>presentatie</a:t>
            </a:r>
            <a:endParaRPr lang="nl-NL" dirty="0"/>
          </a:p>
        </p:txBody>
      </p:sp>
      <p:sp>
        <p:nvSpPr>
          <p:cNvPr id="6" name="- INFO">
            <a:extLst>
              <a:ext uri="{FF2B5EF4-FFF2-40B4-BE49-F238E27FC236}">
                <a16:creationId xmlns:a16="http://schemas.microsoft.com/office/drawing/2014/main" id="{B10543DB-D9D8-47C4-865B-BE11B7029992}"/>
              </a:ext>
            </a:extLst>
          </p:cNvPr>
          <p:cNvSpPr txBox="1"/>
          <p:nvPr userDrawn="1"/>
        </p:nvSpPr>
        <p:spPr>
          <a:xfrm>
            <a:off x="0" y="-321991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none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Titel slide [#2]</a:t>
            </a:r>
          </a:p>
        </p:txBody>
      </p:sp>
      <p:sp>
        <p:nvSpPr>
          <p:cNvPr id="3" name="datum">
            <a:extLst>
              <a:ext uri="{FF2B5EF4-FFF2-40B4-BE49-F238E27FC236}">
                <a16:creationId xmlns:a16="http://schemas.microsoft.com/office/drawing/2014/main" id="{8FD19076-3CE5-4982-8A93-A70D909C7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6714" y="5477193"/>
            <a:ext cx="6284326" cy="234369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</a:lstStyle>
          <a:p>
            <a:fld id="{B8553EA4-EFFE-4C1B-8AA3-27323E167622}" type="datetime1">
              <a:rPr lang="nl-NL" smtClean="0"/>
              <a:t>17-11-2022</a:t>
            </a:fld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67160752-B037-4621-B346-3981C0E840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6716" y="5227548"/>
            <a:ext cx="6284326" cy="234369"/>
          </a:xfrm>
        </p:spPr>
        <p:txBody>
          <a:bodyPr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buNone/>
              <a:defRPr sz="1400" b="0">
                <a:solidFill>
                  <a:schemeClr val="tx1"/>
                </a:solidFill>
              </a:defRPr>
            </a:lvl2pPr>
            <a:lvl3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3pPr>
            <a:lvl4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4pPr>
            <a:lvl5pPr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5pPr>
            <a:lvl6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dirty="0"/>
              <a:t>Subtitel of naam spreker</a:t>
            </a:r>
          </a:p>
        </p:txBody>
      </p:sp>
    </p:spTree>
    <p:extLst>
      <p:ext uri="{BB962C8B-B14F-4D97-AF65-F5344CB8AC3E}">
        <p14:creationId xmlns:p14="http://schemas.microsoft.com/office/powerpoint/2010/main" val="424490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1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INSTRUCTIE">
            <a:extLst>
              <a:ext uri="{FF2B5EF4-FFF2-40B4-BE49-F238E27FC236}">
                <a16:creationId xmlns:a16="http://schemas.microsoft.com/office/drawing/2014/main" id="{77D67D9E-704D-4A71-B79E-42B4E2F31A2C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04" name="Rechthoek 103">
              <a:extLst>
                <a:ext uri="{FF2B5EF4-FFF2-40B4-BE49-F238E27FC236}">
                  <a16:creationId xmlns:a16="http://schemas.microsoft.com/office/drawing/2014/main" id="{C9E4797F-099C-46A9-B219-AEC676DB550F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B7857258-506A-4758-8C10-3DDC22DEB711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4853BECE-6BA7-46AF-9FF4-FD3295C820CA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07" name="Ovaal 106">
              <a:extLst>
                <a:ext uri="{FF2B5EF4-FFF2-40B4-BE49-F238E27FC236}">
                  <a16:creationId xmlns:a16="http://schemas.microsoft.com/office/drawing/2014/main" id="{00A0D76D-C217-40B8-AFC6-2653BCF82DA2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8" name="Rechthoek 107">
              <a:extLst>
                <a:ext uri="{FF2B5EF4-FFF2-40B4-BE49-F238E27FC236}">
                  <a16:creationId xmlns:a16="http://schemas.microsoft.com/office/drawing/2014/main" id="{6D3C5B05-0437-4FCD-BDBA-83E0DB98422F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9080572B-C800-4325-8FED-367377075A53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17FF5DC7-B9DD-4A67-A4BD-0F2ABA6B295D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1" name="Rechthoek 110">
              <a:extLst>
                <a:ext uri="{FF2B5EF4-FFF2-40B4-BE49-F238E27FC236}">
                  <a16:creationId xmlns:a16="http://schemas.microsoft.com/office/drawing/2014/main" id="{FEF66BDE-C05E-4457-9BE7-B5363C65FB49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112" name="Ovaal 111">
              <a:extLst>
                <a:ext uri="{FF2B5EF4-FFF2-40B4-BE49-F238E27FC236}">
                  <a16:creationId xmlns:a16="http://schemas.microsoft.com/office/drawing/2014/main" id="{B3493324-A49B-46C0-BB52-D26487B0CE2A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13" name="Rechthoek 112">
              <a:extLst>
                <a:ext uri="{FF2B5EF4-FFF2-40B4-BE49-F238E27FC236}">
                  <a16:creationId xmlns:a16="http://schemas.microsoft.com/office/drawing/2014/main" id="{51AE1AA0-0520-4068-B71D-F0823FDD723E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(roze)</a:t>
              </a:r>
            </a:p>
          </p:txBody>
        </p:sp>
        <p:sp>
          <p:nvSpPr>
            <p:cNvPr id="114" name="Ovaal 113">
              <a:extLst>
                <a:ext uri="{FF2B5EF4-FFF2-40B4-BE49-F238E27FC236}">
                  <a16:creationId xmlns:a16="http://schemas.microsoft.com/office/drawing/2014/main" id="{43492C15-B96D-4F47-8CF8-722945C8FF8A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E4ED6E65-29A9-45BE-B99F-8A9BCAEC31A1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(zwart)</a:t>
              </a:r>
            </a:p>
          </p:txBody>
        </p:sp>
        <p:sp>
          <p:nvSpPr>
            <p:cNvPr id="116" name="Ovaal 115">
              <a:extLst>
                <a:ext uri="{FF2B5EF4-FFF2-40B4-BE49-F238E27FC236}">
                  <a16:creationId xmlns:a16="http://schemas.microsoft.com/office/drawing/2014/main" id="{EAEB3910-811A-4C26-8F6E-BE4479371A37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17" name="Rechthoek 116">
              <a:extLst>
                <a:ext uri="{FF2B5EF4-FFF2-40B4-BE49-F238E27FC236}">
                  <a16:creationId xmlns:a16="http://schemas.microsoft.com/office/drawing/2014/main" id="{58F8003F-5B26-4422-88DB-30EE1AA0505B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18" name="Ovaal 117">
              <a:extLst>
                <a:ext uri="{FF2B5EF4-FFF2-40B4-BE49-F238E27FC236}">
                  <a16:creationId xmlns:a16="http://schemas.microsoft.com/office/drawing/2014/main" id="{33C8BA06-5523-4316-BEF3-76CAF2A6576A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19" name="Rechthoek 118">
              <a:extLst>
                <a:ext uri="{FF2B5EF4-FFF2-40B4-BE49-F238E27FC236}">
                  <a16:creationId xmlns:a16="http://schemas.microsoft.com/office/drawing/2014/main" id="{4B875C66-F01B-4A42-ACC2-FE8C491CE9C1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120" name="Ovaal 119">
              <a:extLst>
                <a:ext uri="{FF2B5EF4-FFF2-40B4-BE49-F238E27FC236}">
                  <a16:creationId xmlns:a16="http://schemas.microsoft.com/office/drawing/2014/main" id="{D10653C2-2A9D-4B99-8ECB-9153FA1F5734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21" name="Rechthoek 120">
              <a:extLst>
                <a:ext uri="{FF2B5EF4-FFF2-40B4-BE49-F238E27FC236}">
                  <a16:creationId xmlns:a16="http://schemas.microsoft.com/office/drawing/2014/main" id="{D4111D04-DA3C-469B-A721-D4CB0C4183AE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1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*Bronvermelding</a:t>
              </a:r>
            </a:p>
          </p:txBody>
        </p:sp>
        <p:sp>
          <p:nvSpPr>
            <p:cNvPr id="122" name="Ovaal 121">
              <a:extLst>
                <a:ext uri="{FF2B5EF4-FFF2-40B4-BE49-F238E27FC236}">
                  <a16:creationId xmlns:a16="http://schemas.microsoft.com/office/drawing/2014/main" id="{B328EE0C-421C-47A0-A520-ADBF707F4311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23" name="Rechthoek 122">
              <a:extLst>
                <a:ext uri="{FF2B5EF4-FFF2-40B4-BE49-F238E27FC236}">
                  <a16:creationId xmlns:a16="http://schemas.microsoft.com/office/drawing/2014/main" id="{6D84925A-49D8-4C15-B123-6695B5D70058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24" name="Rechthoek 123">
              <a:extLst>
                <a:ext uri="{FF2B5EF4-FFF2-40B4-BE49-F238E27FC236}">
                  <a16:creationId xmlns:a16="http://schemas.microsoft.com/office/drawing/2014/main" id="{3CD639C8-AD5B-4E5E-BDA9-9DBCCCE5D28D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25" name="ICOON_info">
              <a:extLst>
                <a:ext uri="{FF2B5EF4-FFF2-40B4-BE49-F238E27FC236}">
                  <a16:creationId xmlns:a16="http://schemas.microsoft.com/office/drawing/2014/main" id="{64BAC8C3-2240-41EA-9B38-2134F952D445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167" name="Ovaal 166">
                <a:extLst>
                  <a:ext uri="{FF2B5EF4-FFF2-40B4-BE49-F238E27FC236}">
                    <a16:creationId xmlns:a16="http://schemas.microsoft.com/office/drawing/2014/main" id="{D8EEEE3D-797A-4BFE-9901-8BCFE6F6B7A1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8" name="Graphic 163" descr="Informatie">
                <a:extLst>
                  <a:ext uri="{FF2B5EF4-FFF2-40B4-BE49-F238E27FC236}">
                    <a16:creationId xmlns:a16="http://schemas.microsoft.com/office/drawing/2014/main" id="{690B4DE8-AFD1-43B6-9DD9-65D81C9A0FB6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6" name="VOORBEELD">
              <a:extLst>
                <a:ext uri="{FF2B5EF4-FFF2-40B4-BE49-F238E27FC236}">
                  <a16:creationId xmlns:a16="http://schemas.microsoft.com/office/drawing/2014/main" id="{CE1AD6E3-4CB8-4AA6-B4DC-01177C50A016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27" name="Rechthoek 126">
                <a:extLst>
                  <a:ext uri="{FF2B5EF4-FFF2-40B4-BE49-F238E27FC236}">
                    <a16:creationId xmlns:a16="http://schemas.microsoft.com/office/drawing/2014/main" id="{D88E477A-CE28-4CD1-B049-017D3808BD6B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28" name="Rechthoek 127">
                <a:extLst>
                  <a:ext uri="{FF2B5EF4-FFF2-40B4-BE49-F238E27FC236}">
                    <a16:creationId xmlns:a16="http://schemas.microsoft.com/office/drawing/2014/main" id="{8008687E-B6F3-425A-8A79-931F28C29660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29" name="Groep 128">
                <a:extLst>
                  <a:ext uri="{FF2B5EF4-FFF2-40B4-BE49-F238E27FC236}">
                    <a16:creationId xmlns:a16="http://schemas.microsoft.com/office/drawing/2014/main" id="{F3E20E92-876F-493D-B1E0-7924222B356E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60" name="Groep 159">
                  <a:extLst>
                    <a:ext uri="{FF2B5EF4-FFF2-40B4-BE49-F238E27FC236}">
                      <a16:creationId xmlns:a16="http://schemas.microsoft.com/office/drawing/2014/main" id="{1FC832AD-8C6B-40C8-A9DF-8EB256170E6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62" name="Rechte verbindingslijn 161">
                    <a:extLst>
                      <a:ext uri="{FF2B5EF4-FFF2-40B4-BE49-F238E27FC236}">
                        <a16:creationId xmlns:a16="http://schemas.microsoft.com/office/drawing/2014/main" id="{4BB56DEA-6E98-402D-BC70-FB2387ED7C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162">
                    <a:extLst>
                      <a:ext uri="{FF2B5EF4-FFF2-40B4-BE49-F238E27FC236}">
                        <a16:creationId xmlns:a16="http://schemas.microsoft.com/office/drawing/2014/main" id="{53E757BB-5639-409A-BE3A-EDFB4EAFB6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4" name="Rechte verbindingslijn 163">
                    <a:extLst>
                      <a:ext uri="{FF2B5EF4-FFF2-40B4-BE49-F238E27FC236}">
                        <a16:creationId xmlns:a16="http://schemas.microsoft.com/office/drawing/2014/main" id="{A8D24E27-1029-4C4C-9022-B9F4DF2349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5" name="Rechte verbindingslijn 164">
                    <a:extLst>
                      <a:ext uri="{FF2B5EF4-FFF2-40B4-BE49-F238E27FC236}">
                        <a16:creationId xmlns:a16="http://schemas.microsoft.com/office/drawing/2014/main" id="{5A01DC87-DCAC-4F3D-96A0-B6F3AC0A643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6" name="Rechte verbindingslijn 165">
                    <a:extLst>
                      <a:ext uri="{FF2B5EF4-FFF2-40B4-BE49-F238E27FC236}">
                        <a16:creationId xmlns:a16="http://schemas.microsoft.com/office/drawing/2014/main" id="{01531C85-D78D-4C24-B228-3336E8DA964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1" name="Pijl: rechts 160">
                  <a:extLst>
                    <a:ext uri="{FF2B5EF4-FFF2-40B4-BE49-F238E27FC236}">
                      <a16:creationId xmlns:a16="http://schemas.microsoft.com/office/drawing/2014/main" id="{F558B53F-606B-412D-8E0F-E86C44A838FA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" name="Groep 129">
                <a:extLst>
                  <a:ext uri="{FF2B5EF4-FFF2-40B4-BE49-F238E27FC236}">
                    <a16:creationId xmlns:a16="http://schemas.microsoft.com/office/drawing/2014/main" id="{CDFB17A8-A950-4A8F-B50A-9E3B1EB7D456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53" name="Groep 152">
                  <a:extLst>
                    <a:ext uri="{FF2B5EF4-FFF2-40B4-BE49-F238E27FC236}">
                      <a16:creationId xmlns:a16="http://schemas.microsoft.com/office/drawing/2014/main" id="{859E148F-1BA9-47BA-BF57-70DDF29D2F9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55" name="Rechte verbindingslijn 154">
                    <a:extLst>
                      <a:ext uri="{FF2B5EF4-FFF2-40B4-BE49-F238E27FC236}">
                        <a16:creationId xmlns:a16="http://schemas.microsoft.com/office/drawing/2014/main" id="{3826F809-E4BF-4BF6-BF98-7AAFFCBCDF6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6" name="Rechte verbindingslijn 155">
                    <a:extLst>
                      <a:ext uri="{FF2B5EF4-FFF2-40B4-BE49-F238E27FC236}">
                        <a16:creationId xmlns:a16="http://schemas.microsoft.com/office/drawing/2014/main" id="{902D952F-7F75-4A2B-9F24-03CBDC273E7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7" name="Rechte verbindingslijn 156">
                    <a:extLst>
                      <a:ext uri="{FF2B5EF4-FFF2-40B4-BE49-F238E27FC236}">
                        <a16:creationId xmlns:a16="http://schemas.microsoft.com/office/drawing/2014/main" id="{3CDCC422-BB33-41B1-B9D5-DA3799B631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8" name="Rechte verbindingslijn 157">
                    <a:extLst>
                      <a:ext uri="{FF2B5EF4-FFF2-40B4-BE49-F238E27FC236}">
                        <a16:creationId xmlns:a16="http://schemas.microsoft.com/office/drawing/2014/main" id="{F806013B-E27E-4E84-AC80-BEA1104E8A1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9" name="Rechte verbindingslijn 158">
                    <a:extLst>
                      <a:ext uri="{FF2B5EF4-FFF2-40B4-BE49-F238E27FC236}">
                        <a16:creationId xmlns:a16="http://schemas.microsoft.com/office/drawing/2014/main" id="{5BEA4A35-83BE-47B5-AC5C-69B660F040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4" name="Pijl: rechts 153">
                  <a:extLst>
                    <a:ext uri="{FF2B5EF4-FFF2-40B4-BE49-F238E27FC236}">
                      <a16:creationId xmlns:a16="http://schemas.microsoft.com/office/drawing/2014/main" id="{15EF8D1B-2CA8-4122-9D00-D2E973103A9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31" name="Rechte verbindingslijn 130">
                <a:extLst>
                  <a:ext uri="{FF2B5EF4-FFF2-40B4-BE49-F238E27FC236}">
                    <a16:creationId xmlns:a16="http://schemas.microsoft.com/office/drawing/2014/main" id="{A978FADB-753B-4F86-8FA8-848051FA9A1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32" name="Rechte verbindingslijn 131">
                <a:extLst>
                  <a:ext uri="{FF2B5EF4-FFF2-40B4-BE49-F238E27FC236}">
                    <a16:creationId xmlns:a16="http://schemas.microsoft.com/office/drawing/2014/main" id="{29A89789-7810-454F-9DBF-0C3E178A7B5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FC3E6621-9E70-41BB-AC09-5EA005D5FCB5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3F7F1F60-CBA4-4482-B1F7-F82EAC0D897E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35" name="Groep 134">
                <a:extLst>
                  <a:ext uri="{FF2B5EF4-FFF2-40B4-BE49-F238E27FC236}">
                    <a16:creationId xmlns:a16="http://schemas.microsoft.com/office/drawing/2014/main" id="{5CA91ECC-F271-463D-A2D2-F1871B7E79E1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45" name="Rechthoek 144">
                  <a:extLst>
                    <a:ext uri="{FF2B5EF4-FFF2-40B4-BE49-F238E27FC236}">
                      <a16:creationId xmlns:a16="http://schemas.microsoft.com/office/drawing/2014/main" id="{625CF9F3-919F-4470-9EAF-083974A916F2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46" name="Groep 145">
                  <a:extLst>
                    <a:ext uri="{FF2B5EF4-FFF2-40B4-BE49-F238E27FC236}">
                      <a16:creationId xmlns:a16="http://schemas.microsoft.com/office/drawing/2014/main" id="{29266992-E6A4-42CB-B774-3D5F19EBE03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49C9CE08-AC58-4E18-A36D-0DBA2C7C8F7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DB496DAC-B7F6-4D4B-8EDC-D90A9EFAEB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BB853ED1-FD72-4E71-9DE2-27971E0F91B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1" name="Rechte verbindingslijn 150">
                    <a:extLst>
                      <a:ext uri="{FF2B5EF4-FFF2-40B4-BE49-F238E27FC236}">
                        <a16:creationId xmlns:a16="http://schemas.microsoft.com/office/drawing/2014/main" id="{FB4D058D-55D3-4E5C-928B-EDFF32DA9D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2" name="Rechte verbindingslijn 151">
                    <a:extLst>
                      <a:ext uri="{FF2B5EF4-FFF2-40B4-BE49-F238E27FC236}">
                        <a16:creationId xmlns:a16="http://schemas.microsoft.com/office/drawing/2014/main" id="{56FD9A81-8BC9-4CD2-9884-A7441C5BB8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7" name="Pijl: rechts 146">
                  <a:extLst>
                    <a:ext uri="{FF2B5EF4-FFF2-40B4-BE49-F238E27FC236}">
                      <a16:creationId xmlns:a16="http://schemas.microsoft.com/office/drawing/2014/main" id="{7EDE2D27-9576-40C7-A048-748E2A1DF65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6" name="Groep 135">
                <a:extLst>
                  <a:ext uri="{FF2B5EF4-FFF2-40B4-BE49-F238E27FC236}">
                    <a16:creationId xmlns:a16="http://schemas.microsoft.com/office/drawing/2014/main" id="{90017488-E18C-4333-B9F8-9B01611D895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37" name="Rechthoek 136">
                  <a:extLst>
                    <a:ext uri="{FF2B5EF4-FFF2-40B4-BE49-F238E27FC236}">
                      <a16:creationId xmlns:a16="http://schemas.microsoft.com/office/drawing/2014/main" id="{5D55F03F-85CC-4071-B404-1545FEECD6AA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8" name="Groep 137">
                  <a:extLst>
                    <a:ext uri="{FF2B5EF4-FFF2-40B4-BE49-F238E27FC236}">
                      <a16:creationId xmlns:a16="http://schemas.microsoft.com/office/drawing/2014/main" id="{50299468-630D-4C98-B8EC-1C27A2184D1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CCB1CF45-3FE6-45B3-B2A9-09AF4133BA7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5BD3788B-B750-45C8-9040-942534ABF41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502F39A3-9737-4C36-BA5E-3356E5BB54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618C96DD-BE3E-48FA-9272-936BAA10D62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4" name="Rechte verbindingslijn 143">
                    <a:extLst>
                      <a:ext uri="{FF2B5EF4-FFF2-40B4-BE49-F238E27FC236}">
                        <a16:creationId xmlns:a16="http://schemas.microsoft.com/office/drawing/2014/main" id="{916B31AB-E0C5-41F4-8CD4-30F0D3309E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9" name="Pijl: rechts 138">
                  <a:extLst>
                    <a:ext uri="{FF2B5EF4-FFF2-40B4-BE49-F238E27FC236}">
                      <a16:creationId xmlns:a16="http://schemas.microsoft.com/office/drawing/2014/main" id="{ACA5D7C3-BDD6-4063-A0B1-5C9B1239810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77" name="INSTRUCTIE">
            <a:extLst>
              <a:ext uri="{FF2B5EF4-FFF2-40B4-BE49-F238E27FC236}">
                <a16:creationId xmlns:a16="http://schemas.microsoft.com/office/drawing/2014/main" id="{B85A4802-B27A-4D2F-9536-0698E056003B}"/>
              </a:ext>
            </a:extLst>
          </p:cNvPr>
          <p:cNvGrpSpPr/>
          <p:nvPr userDrawn="1"/>
        </p:nvGrpSpPr>
        <p:grpSpPr>
          <a:xfrm>
            <a:off x="12378141" y="2"/>
            <a:ext cx="3692840" cy="4255687"/>
            <a:chOff x="-3785891" y="2"/>
            <a:chExt cx="3692840" cy="4255687"/>
          </a:xfrm>
        </p:grpSpPr>
        <p:sp>
          <p:nvSpPr>
            <p:cNvPr id="78" name="Rechthoek 77">
              <a:extLst>
                <a:ext uri="{FF2B5EF4-FFF2-40B4-BE49-F238E27FC236}">
                  <a16:creationId xmlns:a16="http://schemas.microsoft.com/office/drawing/2014/main" id="{70B36B6F-169F-44A0-8E84-125719C0ECDC}"/>
                </a:ext>
              </a:extLst>
            </p:cNvPr>
            <p:cNvSpPr/>
            <p:nvPr userDrawn="1"/>
          </p:nvSpPr>
          <p:spPr>
            <a:xfrm>
              <a:off x="-3785891" y="3427689"/>
              <a:ext cx="3593091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79" name="INSTRUCTIE">
              <a:extLst>
                <a:ext uri="{FF2B5EF4-FFF2-40B4-BE49-F238E27FC236}">
                  <a16:creationId xmlns:a16="http://schemas.microsoft.com/office/drawing/2014/main" id="{BF385DA6-F96A-4392-9FF4-F515D2391CFA}"/>
                </a:ext>
              </a:extLst>
            </p:cNvPr>
            <p:cNvGrpSpPr/>
            <p:nvPr userDrawn="1"/>
          </p:nvGrpSpPr>
          <p:grpSpPr>
            <a:xfrm>
              <a:off x="-3785891" y="2"/>
              <a:ext cx="3692840" cy="3543653"/>
              <a:chOff x="-3785891" y="2"/>
              <a:chExt cx="3692840" cy="3543653"/>
            </a:xfrm>
          </p:grpSpPr>
          <p:sp>
            <p:nvSpPr>
              <p:cNvPr id="80" name="Rechthoek 79">
                <a:extLst>
                  <a:ext uri="{FF2B5EF4-FFF2-40B4-BE49-F238E27FC236}">
                    <a16:creationId xmlns:a16="http://schemas.microsoft.com/office/drawing/2014/main" id="{14B12A05-C92D-4537-BC0D-FCCEC3211216}"/>
                  </a:ext>
                </a:extLst>
              </p:cNvPr>
              <p:cNvSpPr/>
              <p:nvPr userDrawn="1"/>
            </p:nvSpPr>
            <p:spPr>
              <a:xfrm>
                <a:off x="-3785891" y="2"/>
                <a:ext cx="3593091" cy="342768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Tabel invoegen/opmaken</a:t>
                </a:r>
              </a:p>
            </p:txBody>
          </p:sp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D4C201EF-4340-4B3B-B1AE-4637CDC491AB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82" name="Rechthoek 81">
                <a:extLst>
                  <a:ext uri="{FF2B5EF4-FFF2-40B4-BE49-F238E27FC236}">
                    <a16:creationId xmlns:a16="http://schemas.microsoft.com/office/drawing/2014/main" id="{8288E23A-4A6D-4773-A2F3-3359FC508D9A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tabel d.m.v. de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toets’.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Klik op het pictogram om een nieuwe tabel in te voegen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83" name="Ovaal 82">
                <a:extLst>
                  <a:ext uri="{FF2B5EF4-FFF2-40B4-BE49-F238E27FC236}">
                    <a16:creationId xmlns:a16="http://schemas.microsoft.com/office/drawing/2014/main" id="{9CB9AEC5-2604-4A7F-A6A9-5B11F2E35DFC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84" name="Rechthoek 83">
                <a:extLst>
                  <a:ext uri="{FF2B5EF4-FFF2-40B4-BE49-F238E27FC236}">
                    <a16:creationId xmlns:a16="http://schemas.microsoft.com/office/drawing/2014/main" id="{775CD203-3329-40CF-B56D-0E337A22D17A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het gewenste aantal rijen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kolommen en klik 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‘OK’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85" name="Groep 84">
                <a:extLst>
                  <a:ext uri="{FF2B5EF4-FFF2-40B4-BE49-F238E27FC236}">
                    <a16:creationId xmlns:a16="http://schemas.microsoft.com/office/drawing/2014/main" id="{D35C1818-514B-47ED-BF79-3BFBD290F891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100" name="Rechthoek 99">
                  <a:extLst>
                    <a:ext uri="{FF2B5EF4-FFF2-40B4-BE49-F238E27FC236}">
                      <a16:creationId xmlns:a16="http://schemas.microsoft.com/office/drawing/2014/main" id="{5AA7BE8C-F742-4CC9-A316-CBD9E1C6755E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252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OK</a:t>
                  </a:r>
                </a:p>
              </p:txBody>
            </p:sp>
            <p:cxnSp>
              <p:nvCxnSpPr>
                <p:cNvPr id="101" name="Rechte verbindingslijn 100">
                  <a:extLst>
                    <a:ext uri="{FF2B5EF4-FFF2-40B4-BE49-F238E27FC236}">
                      <a16:creationId xmlns:a16="http://schemas.microsoft.com/office/drawing/2014/main" id="{ACCC5A59-FE98-4B80-8F29-A512AF5302F1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02" name="Gelijkbenige driehoek 101">
                  <a:extLst>
                    <a:ext uri="{FF2B5EF4-FFF2-40B4-BE49-F238E27FC236}">
                      <a16:creationId xmlns:a16="http://schemas.microsoft.com/office/drawing/2014/main" id="{6621971F-D29B-4A6B-9439-C474F87EAE2E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86" name="Ovaal 85">
                <a:extLst>
                  <a:ext uri="{FF2B5EF4-FFF2-40B4-BE49-F238E27FC236}">
                    <a16:creationId xmlns:a16="http://schemas.microsoft.com/office/drawing/2014/main" id="{D532E39F-4CBA-4DCC-ACF3-A0BF26340ECF}"/>
                  </a:ext>
                </a:extLst>
              </p:cNvPr>
              <p:cNvSpPr/>
              <p:nvPr userDrawn="1"/>
            </p:nvSpPr>
            <p:spPr>
              <a:xfrm>
                <a:off x="-3603587" y="2555608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87" name="Rechthoek 86">
                <a:extLst>
                  <a:ext uri="{FF2B5EF4-FFF2-40B4-BE49-F238E27FC236}">
                    <a16:creationId xmlns:a16="http://schemas.microsoft.com/office/drawing/2014/main" id="{2CD9C136-DB67-4B27-824B-F0B5EBEB86E4}"/>
                  </a:ext>
                </a:extLst>
              </p:cNvPr>
              <p:cNvSpPr/>
              <p:nvPr userDrawn="1"/>
            </p:nvSpPr>
            <p:spPr>
              <a:xfrm>
                <a:off x="-3319415" y="2555609"/>
                <a:ext cx="2944682" cy="81360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Verander de opmaak van de tabel door verschillende onderdelen van de tabel te selecteren en naar de tab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van tabellen - Ontwerpen’ 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 gaan. </a:t>
                </a:r>
              </a:p>
            </p:txBody>
          </p:sp>
          <p:grpSp>
            <p:nvGrpSpPr>
              <p:cNvPr id="88" name="Tabel icoon">
                <a:extLst>
                  <a:ext uri="{FF2B5EF4-FFF2-40B4-BE49-F238E27FC236}">
                    <a16:creationId xmlns:a16="http://schemas.microsoft.com/office/drawing/2014/main" id="{6CF04B8A-E30B-4315-9E10-535DFD2B04C7}"/>
                  </a:ext>
                </a:extLst>
              </p:cNvPr>
              <p:cNvGrpSpPr/>
              <p:nvPr userDrawn="1"/>
            </p:nvGrpSpPr>
            <p:grpSpPr>
              <a:xfrm>
                <a:off x="-3308869" y="1240695"/>
                <a:ext cx="338201" cy="305477"/>
                <a:chOff x="6072040" y="3376043"/>
                <a:chExt cx="1227920" cy="1109109"/>
              </a:xfrm>
            </p:grpSpPr>
            <p:sp>
              <p:nvSpPr>
                <p:cNvPr id="92" name="Rechthoek 91">
                  <a:extLst>
                    <a:ext uri="{FF2B5EF4-FFF2-40B4-BE49-F238E27FC236}">
                      <a16:creationId xmlns:a16="http://schemas.microsoft.com/office/drawing/2014/main" id="{450F33B0-FAEE-475A-B028-105B974AB540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3" name="Rechthoek 92">
                  <a:extLst>
                    <a:ext uri="{FF2B5EF4-FFF2-40B4-BE49-F238E27FC236}">
                      <a16:creationId xmlns:a16="http://schemas.microsoft.com/office/drawing/2014/main" id="{FD23059F-28DC-4C5B-A86F-942A368569FE}"/>
                    </a:ext>
                  </a:extLst>
                </p:cNvPr>
                <p:cNvSpPr/>
                <p:nvPr userDrawn="1"/>
              </p:nvSpPr>
              <p:spPr>
                <a:xfrm>
                  <a:off x="6090829" y="3393962"/>
                  <a:ext cx="1209131" cy="218971"/>
                </a:xfrm>
                <a:prstGeom prst="rect">
                  <a:avLst/>
                </a:prstGeom>
                <a:solidFill>
                  <a:srgbClr val="6C6C6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94" name="Rechte verbindingslijn 93">
                  <a:extLst>
                    <a:ext uri="{FF2B5EF4-FFF2-40B4-BE49-F238E27FC236}">
                      <a16:creationId xmlns:a16="http://schemas.microsoft.com/office/drawing/2014/main" id="{D34A62B1-23FB-4A4E-968A-F78B16480FD2}"/>
                    </a:ext>
                  </a:extLst>
                </p:cNvPr>
                <p:cNvCxnSpPr/>
                <p:nvPr userDrawn="1"/>
              </p:nvCxnSpPr>
              <p:spPr>
                <a:xfrm>
                  <a:off x="6493304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Rechte verbindingslijn 94">
                  <a:extLst>
                    <a:ext uri="{FF2B5EF4-FFF2-40B4-BE49-F238E27FC236}">
                      <a16:creationId xmlns:a16="http://schemas.microsoft.com/office/drawing/2014/main" id="{CE964C5E-0622-47B7-B3E2-82F22DBBDF0F}"/>
                    </a:ext>
                  </a:extLst>
                </p:cNvPr>
                <p:cNvCxnSpPr/>
                <p:nvPr userDrawn="1"/>
              </p:nvCxnSpPr>
              <p:spPr>
                <a:xfrm>
                  <a:off x="6883025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Rechte verbindingslijn 95">
                  <a:extLst>
                    <a:ext uri="{FF2B5EF4-FFF2-40B4-BE49-F238E27FC236}">
                      <a16:creationId xmlns:a16="http://schemas.microsoft.com/office/drawing/2014/main" id="{6C5E9365-0110-4938-ACEC-D41AD9D9B2CB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38271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Rechte verbindingslijn 96">
                  <a:extLst>
                    <a:ext uri="{FF2B5EF4-FFF2-40B4-BE49-F238E27FC236}">
                      <a16:creationId xmlns:a16="http://schemas.microsoft.com/office/drawing/2014/main" id="{6D85A883-32EF-4BE2-9215-A1666765B4D9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0557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Rechte verbindingslijn 97">
                  <a:extLst>
                    <a:ext uri="{FF2B5EF4-FFF2-40B4-BE49-F238E27FC236}">
                      <a16:creationId xmlns:a16="http://schemas.microsoft.com/office/drawing/2014/main" id="{30D19721-5C50-4792-841C-73F93F23540D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27668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9" name="Rechthoek 98">
                  <a:extLst>
                    <a:ext uri="{FF2B5EF4-FFF2-40B4-BE49-F238E27FC236}">
                      <a16:creationId xmlns:a16="http://schemas.microsoft.com/office/drawing/2014/main" id="{579E311E-AEC4-49C6-AC9D-18372757C587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89" name="ICOON_info">
                <a:extLst>
                  <a:ext uri="{FF2B5EF4-FFF2-40B4-BE49-F238E27FC236}">
                    <a16:creationId xmlns:a16="http://schemas.microsoft.com/office/drawing/2014/main" id="{7D4464D0-329A-430A-A9C5-A645C8A495CE}"/>
                  </a:ext>
                </a:extLst>
              </p:cNvPr>
              <p:cNvGrpSpPr/>
              <p:nvPr userDrawn="1"/>
            </p:nvGrpSpPr>
            <p:grpSpPr>
              <a:xfrm>
                <a:off x="-376736" y="3259970"/>
                <a:ext cx="283685" cy="283685"/>
                <a:chOff x="-510741" y="5913713"/>
                <a:chExt cx="267555" cy="267555"/>
              </a:xfrm>
            </p:grpSpPr>
            <p:sp>
              <p:nvSpPr>
                <p:cNvPr id="90" name="Ovaal 89">
                  <a:extLst>
                    <a:ext uri="{FF2B5EF4-FFF2-40B4-BE49-F238E27FC236}">
                      <a16:creationId xmlns:a16="http://schemas.microsoft.com/office/drawing/2014/main" id="{A5CB554F-3AF2-4407-84BF-07492B00B381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1" name="Graphic 163" descr="Informatie">
                  <a:extLst>
                    <a:ext uri="{FF2B5EF4-FFF2-40B4-BE49-F238E27FC236}">
                      <a16:creationId xmlns:a16="http://schemas.microsoft.com/office/drawing/2014/main" id="{B79D71AC-6BC6-4DD7-B4FB-107089D107F4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8" y="544768"/>
            <a:ext cx="5280602" cy="709102"/>
          </a:xfrm>
        </p:spPr>
        <p:txBody>
          <a:bodyPr/>
          <a:lstStyle/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90" y="1793875"/>
            <a:ext cx="5270567" cy="4310064"/>
          </a:xfrm>
        </p:spPr>
        <p:txBody>
          <a:bodyPr/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Subtitel (roze)</a:t>
            </a:r>
          </a:p>
          <a:p>
            <a:pPr lvl="4"/>
            <a:r>
              <a:rPr lang="nl-NL" dirty="0"/>
              <a:t>Subtitel (zwart)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Bullet</a:t>
            </a:r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E9B6E537-682E-4D63-8EED-768A643E57AC}"/>
              </a:ext>
            </a:extLst>
          </p:cNvPr>
          <p:cNvSpPr txBox="1"/>
          <p:nvPr userDrawn="1"/>
        </p:nvSpPr>
        <p:spPr>
          <a:xfrm>
            <a:off x="0" y="-321991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none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Tabel</a:t>
            </a:r>
          </a:p>
        </p:txBody>
      </p:sp>
      <p:sp>
        <p:nvSpPr>
          <p:cNvPr id="9" name="tabel">
            <a:extLst>
              <a:ext uri="{FF2B5EF4-FFF2-40B4-BE49-F238E27FC236}">
                <a16:creationId xmlns:a16="http://schemas.microsoft.com/office/drawing/2014/main" id="{857C4DAB-8A3F-4484-A6E7-8ACFBDF4306D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6363711" y="549275"/>
            <a:ext cx="5285364" cy="5554664"/>
          </a:xfrm>
        </p:spPr>
        <p:txBody>
          <a:bodyPr bIns="108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tabel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272442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INSTRUCTIE">
            <a:extLst>
              <a:ext uri="{FF2B5EF4-FFF2-40B4-BE49-F238E27FC236}">
                <a16:creationId xmlns:a16="http://schemas.microsoft.com/office/drawing/2014/main" id="{F6371AEF-B298-49C8-9A23-0AE7CAD765C7}"/>
              </a:ext>
            </a:extLst>
          </p:cNvPr>
          <p:cNvGrpSpPr/>
          <p:nvPr userDrawn="1"/>
        </p:nvGrpSpPr>
        <p:grpSpPr>
          <a:xfrm>
            <a:off x="12378141" y="2"/>
            <a:ext cx="3692840" cy="4255687"/>
            <a:chOff x="-3785891" y="2"/>
            <a:chExt cx="3692840" cy="4255687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E942277D-9D28-4932-908D-50C94FD6CFE0}"/>
                </a:ext>
              </a:extLst>
            </p:cNvPr>
            <p:cNvSpPr/>
            <p:nvPr userDrawn="1"/>
          </p:nvSpPr>
          <p:spPr>
            <a:xfrm>
              <a:off x="-3785891" y="3427689"/>
              <a:ext cx="3593091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2" name="INSTRUCTIE">
              <a:extLst>
                <a:ext uri="{FF2B5EF4-FFF2-40B4-BE49-F238E27FC236}">
                  <a16:creationId xmlns:a16="http://schemas.microsoft.com/office/drawing/2014/main" id="{EE619161-D342-4CF6-88DD-524138ECE7B0}"/>
                </a:ext>
              </a:extLst>
            </p:cNvPr>
            <p:cNvGrpSpPr/>
            <p:nvPr userDrawn="1"/>
          </p:nvGrpSpPr>
          <p:grpSpPr>
            <a:xfrm>
              <a:off x="-3785891" y="2"/>
              <a:ext cx="3692840" cy="3543653"/>
              <a:chOff x="-3785891" y="2"/>
              <a:chExt cx="3692840" cy="3543653"/>
            </a:xfrm>
          </p:grpSpPr>
          <p:sp>
            <p:nvSpPr>
              <p:cNvPr id="13" name="Rechthoek 12">
                <a:extLst>
                  <a:ext uri="{FF2B5EF4-FFF2-40B4-BE49-F238E27FC236}">
                    <a16:creationId xmlns:a16="http://schemas.microsoft.com/office/drawing/2014/main" id="{CA525577-74B4-48D3-890A-9A7B46EE9567}"/>
                  </a:ext>
                </a:extLst>
              </p:cNvPr>
              <p:cNvSpPr/>
              <p:nvPr userDrawn="1"/>
            </p:nvSpPr>
            <p:spPr>
              <a:xfrm>
                <a:off x="-3785891" y="2"/>
                <a:ext cx="3593091" cy="342768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Tabel invoegen/opmaken</a:t>
                </a:r>
              </a:p>
            </p:txBody>
          </p:sp>
          <p:sp>
            <p:nvSpPr>
              <p:cNvPr id="14" name="Ovaal 13">
                <a:extLst>
                  <a:ext uri="{FF2B5EF4-FFF2-40B4-BE49-F238E27FC236}">
                    <a16:creationId xmlns:a16="http://schemas.microsoft.com/office/drawing/2014/main" id="{B9C1F4FC-F38D-4913-8510-2488CB6D4523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5" name="Rechthoek 14">
                <a:extLst>
                  <a:ext uri="{FF2B5EF4-FFF2-40B4-BE49-F238E27FC236}">
                    <a16:creationId xmlns:a16="http://schemas.microsoft.com/office/drawing/2014/main" id="{58A61C66-B784-43BE-A1F9-772E38AC67D5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tabel d.m.v. de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toets’.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Klik op het pictogram om een nieuwe tabel in te voegen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16" name="Ovaal 15">
                <a:extLst>
                  <a:ext uri="{FF2B5EF4-FFF2-40B4-BE49-F238E27FC236}">
                    <a16:creationId xmlns:a16="http://schemas.microsoft.com/office/drawing/2014/main" id="{788CCACC-E96F-4C49-919E-5D0AEF034A59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7" name="Rechthoek 16">
                <a:extLst>
                  <a:ext uri="{FF2B5EF4-FFF2-40B4-BE49-F238E27FC236}">
                    <a16:creationId xmlns:a16="http://schemas.microsoft.com/office/drawing/2014/main" id="{A71D3BF8-FEDD-40A9-9D86-8734BCFB7DC8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het gewenste aantal rijen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kolommen en klik 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‘OK’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8" name="Groep 17">
                <a:extLst>
                  <a:ext uri="{FF2B5EF4-FFF2-40B4-BE49-F238E27FC236}">
                    <a16:creationId xmlns:a16="http://schemas.microsoft.com/office/drawing/2014/main" id="{3256EA58-61B0-4FF8-96FA-89BF9973489D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33" name="Rechthoek 32">
                  <a:extLst>
                    <a:ext uri="{FF2B5EF4-FFF2-40B4-BE49-F238E27FC236}">
                      <a16:creationId xmlns:a16="http://schemas.microsoft.com/office/drawing/2014/main" id="{DB5F2FC3-23C0-4010-8104-5573701E9E82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252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OK</a:t>
                  </a:r>
                </a:p>
              </p:txBody>
            </p:sp>
            <p:cxnSp>
              <p:nvCxnSpPr>
                <p:cNvPr id="34" name="Rechte verbindingslijn 33">
                  <a:extLst>
                    <a:ext uri="{FF2B5EF4-FFF2-40B4-BE49-F238E27FC236}">
                      <a16:creationId xmlns:a16="http://schemas.microsoft.com/office/drawing/2014/main" id="{E94A60A9-A780-474B-BD67-9631F2E08C86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35" name="Gelijkbenige driehoek 34">
                  <a:extLst>
                    <a:ext uri="{FF2B5EF4-FFF2-40B4-BE49-F238E27FC236}">
                      <a16:creationId xmlns:a16="http://schemas.microsoft.com/office/drawing/2014/main" id="{5C56ACC6-544D-4A38-BD4F-EEEA8C62BC6E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9" name="Ovaal 18">
                <a:extLst>
                  <a:ext uri="{FF2B5EF4-FFF2-40B4-BE49-F238E27FC236}">
                    <a16:creationId xmlns:a16="http://schemas.microsoft.com/office/drawing/2014/main" id="{9CD9D99B-824F-4EB7-8621-15923D5C2ACA}"/>
                  </a:ext>
                </a:extLst>
              </p:cNvPr>
              <p:cNvSpPr/>
              <p:nvPr userDrawn="1"/>
            </p:nvSpPr>
            <p:spPr>
              <a:xfrm>
                <a:off x="-3603587" y="2555608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3C07AE9E-4889-4774-9CB4-4FAE234A8190}"/>
                  </a:ext>
                </a:extLst>
              </p:cNvPr>
              <p:cNvSpPr/>
              <p:nvPr userDrawn="1"/>
            </p:nvSpPr>
            <p:spPr>
              <a:xfrm>
                <a:off x="-3319415" y="2555609"/>
                <a:ext cx="2944682" cy="81360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Verander de opmaak van de tabel door verschillende onderdelen van de tabel te selecteren en naar de tab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van tabellen - Ontwerpen’ 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 gaan. </a:t>
                </a:r>
              </a:p>
            </p:txBody>
          </p:sp>
          <p:grpSp>
            <p:nvGrpSpPr>
              <p:cNvPr id="21" name="Tabel icoon">
                <a:extLst>
                  <a:ext uri="{FF2B5EF4-FFF2-40B4-BE49-F238E27FC236}">
                    <a16:creationId xmlns:a16="http://schemas.microsoft.com/office/drawing/2014/main" id="{4A39DD78-3C3A-46D5-9F9D-1C76D21CF97D}"/>
                  </a:ext>
                </a:extLst>
              </p:cNvPr>
              <p:cNvGrpSpPr/>
              <p:nvPr userDrawn="1"/>
            </p:nvGrpSpPr>
            <p:grpSpPr>
              <a:xfrm>
                <a:off x="-3308869" y="1240695"/>
                <a:ext cx="338201" cy="305477"/>
                <a:chOff x="6072040" y="3376043"/>
                <a:chExt cx="1227920" cy="1109109"/>
              </a:xfrm>
            </p:grpSpPr>
            <p:sp>
              <p:nvSpPr>
                <p:cNvPr id="25" name="Rechthoek 24">
                  <a:extLst>
                    <a:ext uri="{FF2B5EF4-FFF2-40B4-BE49-F238E27FC236}">
                      <a16:creationId xmlns:a16="http://schemas.microsoft.com/office/drawing/2014/main" id="{31E7DF57-8FED-4693-9F23-1E07BDE14D0D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" name="Rechthoek 25">
                  <a:extLst>
                    <a:ext uri="{FF2B5EF4-FFF2-40B4-BE49-F238E27FC236}">
                      <a16:creationId xmlns:a16="http://schemas.microsoft.com/office/drawing/2014/main" id="{E227FE4E-4693-47BF-B25E-6D873E7F3FE9}"/>
                    </a:ext>
                  </a:extLst>
                </p:cNvPr>
                <p:cNvSpPr/>
                <p:nvPr userDrawn="1"/>
              </p:nvSpPr>
              <p:spPr>
                <a:xfrm>
                  <a:off x="6090829" y="3393962"/>
                  <a:ext cx="1209131" cy="218971"/>
                </a:xfrm>
                <a:prstGeom prst="rect">
                  <a:avLst/>
                </a:prstGeom>
                <a:solidFill>
                  <a:srgbClr val="6C6C6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27" name="Rechte verbindingslijn 26">
                  <a:extLst>
                    <a:ext uri="{FF2B5EF4-FFF2-40B4-BE49-F238E27FC236}">
                      <a16:creationId xmlns:a16="http://schemas.microsoft.com/office/drawing/2014/main" id="{C0F35481-BFF0-4D97-B30F-7A6D7B2BA7E7}"/>
                    </a:ext>
                  </a:extLst>
                </p:cNvPr>
                <p:cNvCxnSpPr/>
                <p:nvPr userDrawn="1"/>
              </p:nvCxnSpPr>
              <p:spPr>
                <a:xfrm>
                  <a:off x="6493304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Rechte verbindingslijn 27">
                  <a:extLst>
                    <a:ext uri="{FF2B5EF4-FFF2-40B4-BE49-F238E27FC236}">
                      <a16:creationId xmlns:a16="http://schemas.microsoft.com/office/drawing/2014/main" id="{BC3BCA75-0053-46EE-8BBC-781AF4F00C50}"/>
                    </a:ext>
                  </a:extLst>
                </p:cNvPr>
                <p:cNvCxnSpPr/>
                <p:nvPr userDrawn="1"/>
              </p:nvCxnSpPr>
              <p:spPr>
                <a:xfrm>
                  <a:off x="6883025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Rechte verbindingslijn 28">
                  <a:extLst>
                    <a:ext uri="{FF2B5EF4-FFF2-40B4-BE49-F238E27FC236}">
                      <a16:creationId xmlns:a16="http://schemas.microsoft.com/office/drawing/2014/main" id="{9D49EABB-569E-4640-BA49-E814E95C49C1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38271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Rechte verbindingslijn 29">
                  <a:extLst>
                    <a:ext uri="{FF2B5EF4-FFF2-40B4-BE49-F238E27FC236}">
                      <a16:creationId xmlns:a16="http://schemas.microsoft.com/office/drawing/2014/main" id="{10A68035-8C18-40BF-B2A3-B988E2C4F5E7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0557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Rechte verbindingslijn 30">
                  <a:extLst>
                    <a:ext uri="{FF2B5EF4-FFF2-40B4-BE49-F238E27FC236}">
                      <a16:creationId xmlns:a16="http://schemas.microsoft.com/office/drawing/2014/main" id="{7FC76080-0398-455A-AF47-FC199476D4DF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27668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Rechthoek 31">
                  <a:extLst>
                    <a:ext uri="{FF2B5EF4-FFF2-40B4-BE49-F238E27FC236}">
                      <a16:creationId xmlns:a16="http://schemas.microsoft.com/office/drawing/2014/main" id="{9972BCFC-1146-4923-8799-B09C4CC2E2C7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2" name="ICOON_info">
                <a:extLst>
                  <a:ext uri="{FF2B5EF4-FFF2-40B4-BE49-F238E27FC236}">
                    <a16:creationId xmlns:a16="http://schemas.microsoft.com/office/drawing/2014/main" id="{62778A74-E9DE-49BB-97AF-EF9F8C118F9A}"/>
                  </a:ext>
                </a:extLst>
              </p:cNvPr>
              <p:cNvGrpSpPr/>
              <p:nvPr userDrawn="1"/>
            </p:nvGrpSpPr>
            <p:grpSpPr>
              <a:xfrm>
                <a:off x="-376736" y="3259970"/>
                <a:ext cx="283685" cy="283685"/>
                <a:chOff x="-510741" y="5913713"/>
                <a:chExt cx="267555" cy="267555"/>
              </a:xfrm>
            </p:grpSpPr>
            <p:sp>
              <p:nvSpPr>
                <p:cNvPr id="23" name="Ovaal 22">
                  <a:extLst>
                    <a:ext uri="{FF2B5EF4-FFF2-40B4-BE49-F238E27FC236}">
                      <a16:creationId xmlns:a16="http://schemas.microsoft.com/office/drawing/2014/main" id="{AA8D507E-311A-42C7-90BA-7CEA22110B41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" name="Graphic 163" descr="Informatie">
                  <a:extLst>
                    <a:ext uri="{FF2B5EF4-FFF2-40B4-BE49-F238E27FC236}">
                      <a16:creationId xmlns:a16="http://schemas.microsoft.com/office/drawing/2014/main" id="{EA49EE51-9FE4-4906-AA34-5233A84F2721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42" name="Titel 41">
            <a:extLst>
              <a:ext uri="{FF2B5EF4-FFF2-40B4-BE49-F238E27FC236}">
                <a16:creationId xmlns:a16="http://schemas.microsoft.com/office/drawing/2014/main" id="{A7353AFF-0DB2-42BB-892D-8F146D9781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699729" cy="1294843"/>
          </a:xfrm>
          <a:custGeom>
            <a:avLst/>
            <a:gdLst>
              <a:gd name="connsiteX0" fmla="*/ 0 w 1699729"/>
              <a:gd name="connsiteY0" fmla="*/ 0 h 1378199"/>
              <a:gd name="connsiteX1" fmla="*/ 1699729 w 1699729"/>
              <a:gd name="connsiteY1" fmla="*/ 0 h 1378199"/>
              <a:gd name="connsiteX2" fmla="*/ 1693615 w 1699729"/>
              <a:gd name="connsiteY2" fmla="*/ 1258356 h 1378199"/>
              <a:gd name="connsiteX3" fmla="*/ 0 w 1699729"/>
              <a:gd name="connsiteY3" fmla="*/ 1378199 h 1378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9729" h="1378199">
                <a:moveTo>
                  <a:pt x="0" y="0"/>
                </a:moveTo>
                <a:lnTo>
                  <a:pt x="1699729" y="0"/>
                </a:lnTo>
                <a:lnTo>
                  <a:pt x="1693615" y="1258356"/>
                </a:lnTo>
                <a:lnTo>
                  <a:pt x="0" y="137819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none" lIns="540000" tIns="504000" rIns="720000" bIns="504000" anchor="t" anchorCtr="0">
            <a:spAutoFit/>
          </a:bodyPr>
          <a:lstStyle>
            <a:lvl1pPr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E9B6E537-682E-4D63-8EED-768A643E57AC}"/>
              </a:ext>
            </a:extLst>
          </p:cNvPr>
          <p:cNvSpPr txBox="1"/>
          <p:nvPr userDrawn="1"/>
        </p:nvSpPr>
        <p:spPr>
          <a:xfrm>
            <a:off x="0" y="-321991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none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Tabel</a:t>
            </a:r>
          </a:p>
        </p:txBody>
      </p:sp>
      <p:sp>
        <p:nvSpPr>
          <p:cNvPr id="9" name="tabel">
            <a:extLst>
              <a:ext uri="{FF2B5EF4-FFF2-40B4-BE49-F238E27FC236}">
                <a16:creationId xmlns:a16="http://schemas.microsoft.com/office/drawing/2014/main" id="{857C4DAB-8A3F-4484-A6E7-8ACFBDF4306D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534988" y="1793875"/>
            <a:ext cx="11114087" cy="4310064"/>
          </a:xfrm>
        </p:spPr>
        <p:txBody>
          <a:bodyPr bIns="108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tabel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39127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INSTRUCTIE">
            <a:extLst>
              <a:ext uri="{FF2B5EF4-FFF2-40B4-BE49-F238E27FC236}">
                <a16:creationId xmlns:a16="http://schemas.microsoft.com/office/drawing/2014/main" id="{5546687B-016C-46FC-A3BA-FA434A2013EE}"/>
              </a:ext>
            </a:extLst>
          </p:cNvPr>
          <p:cNvGrpSpPr/>
          <p:nvPr userDrawn="1"/>
        </p:nvGrpSpPr>
        <p:grpSpPr>
          <a:xfrm>
            <a:off x="12377595" y="1"/>
            <a:ext cx="3693386" cy="5080671"/>
            <a:chOff x="-3786437" y="1"/>
            <a:chExt cx="3693386" cy="5080671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F2B7947F-D27A-4F52-95F2-F95878F588E9}"/>
                </a:ext>
              </a:extLst>
            </p:cNvPr>
            <p:cNvSpPr/>
            <p:nvPr userDrawn="1"/>
          </p:nvSpPr>
          <p:spPr>
            <a:xfrm>
              <a:off x="-3786437" y="425267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577014BA-05A9-40E7-987A-4B3E62218259}"/>
                </a:ext>
              </a:extLst>
            </p:cNvPr>
            <p:cNvSpPr/>
            <p:nvPr userDrawn="1"/>
          </p:nvSpPr>
          <p:spPr>
            <a:xfrm>
              <a:off x="-3786165" y="1"/>
              <a:ext cx="3593091" cy="425267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CF2EBC1B-2C35-4789-B054-654F72511900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2E55D74D-B69F-4882-B576-C8F0491D15E0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89ACC8B0-F1E3-415E-9EB9-094018CD9DD5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91C05423-5E80-42C9-AA34-9480EC01249F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88BB2830-9BF2-4986-94D6-1B9C9DADEE87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1EDA2C16-BAF6-4B7D-8922-D751A20AB39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42" name="Rechte verbindingslijn 41">
                <a:extLst>
                  <a:ext uri="{FF2B5EF4-FFF2-40B4-BE49-F238E27FC236}">
                    <a16:creationId xmlns:a16="http://schemas.microsoft.com/office/drawing/2014/main" id="{E5D6EF2C-1989-47AC-B7BE-40AAF676CBC3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3" name="Gelijkbenige driehoek 42">
                <a:extLst>
                  <a:ext uri="{FF2B5EF4-FFF2-40B4-BE49-F238E27FC236}">
                    <a16:creationId xmlns:a16="http://schemas.microsoft.com/office/drawing/2014/main" id="{01E6238E-3ACB-4244-BE77-A047DE9936C1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5F3D1054-4027-4EDA-AA5F-213F8BC39036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59951FDE-CBDA-4DC8-BF92-BB3EFF836F95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81374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7206D026-245D-4E9F-B952-6927106A9EAB}"/>
                </a:ext>
              </a:extLst>
            </p:cNvPr>
            <p:cNvGrpSpPr/>
            <p:nvPr userDrawn="1"/>
          </p:nvGrpSpPr>
          <p:grpSpPr>
            <a:xfrm>
              <a:off x="-3408294" y="3489160"/>
              <a:ext cx="622283" cy="612920"/>
              <a:chOff x="12617641" y="3403239"/>
              <a:chExt cx="752963" cy="741634"/>
            </a:xfrm>
          </p:grpSpPr>
          <p:grpSp>
            <p:nvGrpSpPr>
              <p:cNvPr id="25" name="Groep 24">
                <a:extLst>
                  <a:ext uri="{FF2B5EF4-FFF2-40B4-BE49-F238E27FC236}">
                    <a16:creationId xmlns:a16="http://schemas.microsoft.com/office/drawing/2014/main" id="{3C3A2F1D-5253-42F7-8D7D-558CF9651338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28" name="Groep 27">
                  <a:extLst>
                    <a:ext uri="{FF2B5EF4-FFF2-40B4-BE49-F238E27FC236}">
                      <a16:creationId xmlns:a16="http://schemas.microsoft.com/office/drawing/2014/main" id="{8927D72E-A511-481F-B4D9-5C81DF3D39CE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35" name="Groep 34">
                    <a:extLst>
                      <a:ext uri="{FF2B5EF4-FFF2-40B4-BE49-F238E27FC236}">
                        <a16:creationId xmlns:a16="http://schemas.microsoft.com/office/drawing/2014/main" id="{8F2E7A1C-79E8-4975-BA90-35DDBC6F54B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38" name="Rechthoek 37">
                      <a:extLst>
                        <a:ext uri="{FF2B5EF4-FFF2-40B4-BE49-F238E27FC236}">
                          <a16:creationId xmlns:a16="http://schemas.microsoft.com/office/drawing/2014/main" id="{70AA8B0C-7996-4D76-95D8-33A99E00C38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9" name="Rechthoek 38">
                      <a:extLst>
                        <a:ext uri="{FF2B5EF4-FFF2-40B4-BE49-F238E27FC236}">
                          <a16:creationId xmlns:a16="http://schemas.microsoft.com/office/drawing/2014/main" id="{E550E9AD-A920-43C4-9D63-179EC082624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0" name="Ovaal 39">
                      <a:extLst>
                        <a:ext uri="{FF2B5EF4-FFF2-40B4-BE49-F238E27FC236}">
                          <a16:creationId xmlns:a16="http://schemas.microsoft.com/office/drawing/2014/main" id="{6A48B2A8-C64F-4D9A-B714-F18ACC7859C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36" name="Afbeelding 35">
                    <a:extLst>
                      <a:ext uri="{FF2B5EF4-FFF2-40B4-BE49-F238E27FC236}">
                        <a16:creationId xmlns:a16="http://schemas.microsoft.com/office/drawing/2014/main" id="{76BEE6E1-2029-406F-9511-92963F9504F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7" name="Afbeelding 36">
                    <a:extLst>
                      <a:ext uri="{FF2B5EF4-FFF2-40B4-BE49-F238E27FC236}">
                        <a16:creationId xmlns:a16="http://schemas.microsoft.com/office/drawing/2014/main" id="{5AA08E86-9420-4EB2-90B3-35EA2EF99F2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9" name="Groep 28">
                  <a:extLst>
                    <a:ext uri="{FF2B5EF4-FFF2-40B4-BE49-F238E27FC236}">
                      <a16:creationId xmlns:a16="http://schemas.microsoft.com/office/drawing/2014/main" id="{C2531225-B4A7-4465-B6AE-3C4A1A62A78E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3" name="Rechthoek 32">
                    <a:extLst>
                      <a:ext uri="{FF2B5EF4-FFF2-40B4-BE49-F238E27FC236}">
                        <a16:creationId xmlns:a16="http://schemas.microsoft.com/office/drawing/2014/main" id="{DD77EB6E-6073-47C0-96D4-FD7D42F57ED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4" name="Rechthoek 33">
                    <a:extLst>
                      <a:ext uri="{FF2B5EF4-FFF2-40B4-BE49-F238E27FC236}">
                        <a16:creationId xmlns:a16="http://schemas.microsoft.com/office/drawing/2014/main" id="{AFC63DA0-6E01-47C7-B29E-E650EA1FE22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0" name="Groep 29">
                  <a:extLst>
                    <a:ext uri="{FF2B5EF4-FFF2-40B4-BE49-F238E27FC236}">
                      <a16:creationId xmlns:a16="http://schemas.microsoft.com/office/drawing/2014/main" id="{C13F242C-3DB0-42DB-8E1D-74695456C23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1" name="Rechthoek 30">
                    <a:extLst>
                      <a:ext uri="{FF2B5EF4-FFF2-40B4-BE49-F238E27FC236}">
                        <a16:creationId xmlns:a16="http://schemas.microsoft.com/office/drawing/2014/main" id="{31E885F6-E9DC-4DF8-B323-58B4652971F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2" name="Rechthoek 31">
                    <a:extLst>
                      <a:ext uri="{FF2B5EF4-FFF2-40B4-BE49-F238E27FC236}">
                        <a16:creationId xmlns:a16="http://schemas.microsoft.com/office/drawing/2014/main" id="{311936ED-B0E3-4B72-8BA5-89F58B2D2CB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4F4B49E2-7CE4-4E46-8EA6-89DF1376DA76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27" name="Gelijkbenige driehoek 26">
                <a:extLst>
                  <a:ext uri="{FF2B5EF4-FFF2-40B4-BE49-F238E27FC236}">
                    <a16:creationId xmlns:a16="http://schemas.microsoft.com/office/drawing/2014/main" id="{26B94EB7-AEA0-4C41-B2B4-AD3562123C77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8" name="ICOON_info">
              <a:extLst>
                <a:ext uri="{FF2B5EF4-FFF2-40B4-BE49-F238E27FC236}">
                  <a16:creationId xmlns:a16="http://schemas.microsoft.com/office/drawing/2014/main" id="{D60F66E2-AC2B-449B-89E4-B6461DECDF5E}"/>
                </a:ext>
              </a:extLst>
            </p:cNvPr>
            <p:cNvGrpSpPr/>
            <p:nvPr userDrawn="1"/>
          </p:nvGrpSpPr>
          <p:grpSpPr>
            <a:xfrm>
              <a:off x="-376736" y="4123176"/>
              <a:ext cx="283685" cy="283685"/>
              <a:chOff x="-510741" y="5913713"/>
              <a:chExt cx="267555" cy="267555"/>
            </a:xfrm>
          </p:grpSpPr>
          <p:sp>
            <p:nvSpPr>
              <p:cNvPr id="23" name="Ovaal 22">
                <a:extLst>
                  <a:ext uri="{FF2B5EF4-FFF2-40B4-BE49-F238E27FC236}">
                    <a16:creationId xmlns:a16="http://schemas.microsoft.com/office/drawing/2014/main" id="{21B11214-5394-4A68-A8CF-F2B3E4A4809B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Graphic 163" descr="Informatie">
                <a:extLst>
                  <a:ext uri="{FF2B5EF4-FFF2-40B4-BE49-F238E27FC236}">
                    <a16:creationId xmlns:a16="http://schemas.microsoft.com/office/drawing/2014/main" id="{A800EA7E-6569-459A-8609-828B91DBC531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" name="Video icoon">
              <a:extLst>
                <a:ext uri="{FF2B5EF4-FFF2-40B4-BE49-F238E27FC236}">
                  <a16:creationId xmlns:a16="http://schemas.microsoft.com/office/drawing/2014/main" id="{0F559831-35C4-476F-81B4-94946A5C871C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13414"/>
              <a:chOff x="8066315" y="1676399"/>
              <a:chExt cx="1371600" cy="1380253"/>
            </a:xfrm>
          </p:grpSpPr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FF31F801-281E-46C0-A90F-28CFD685B3B0}"/>
                  </a:ext>
                </a:extLst>
              </p:cNvPr>
              <p:cNvSpPr/>
              <p:nvPr userDrawn="1"/>
            </p:nvSpPr>
            <p:spPr>
              <a:xfrm>
                <a:off x="8066315" y="1676399"/>
                <a:ext cx="1360714" cy="136071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Vrije vorm 112">
                <a:extLst>
                  <a:ext uri="{FF2B5EF4-FFF2-40B4-BE49-F238E27FC236}">
                    <a16:creationId xmlns:a16="http://schemas.microsoft.com/office/drawing/2014/main" id="{8AF6A033-5CE8-4A6C-AB3C-5CD83A6F65C5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31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Vrije vorm 113">
                <a:extLst>
                  <a:ext uri="{FF2B5EF4-FFF2-40B4-BE49-F238E27FC236}">
                    <a16:creationId xmlns:a16="http://schemas.microsoft.com/office/drawing/2014/main" id="{DA895393-DC3E-40F8-8DAA-64FB15B89B27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33F6AC86-AB48-401E-9F8D-5EE2B9B5E2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321991"/>
            <a:ext cx="12178800" cy="198000"/>
          </a:xfrm>
        </p:spPr>
        <p:txBody>
          <a:bodyPr tIns="0"/>
          <a:lstStyle>
            <a:lvl1pPr>
              <a:lnSpc>
                <a:spcPct val="100000"/>
              </a:lnSpc>
              <a:tabLst>
                <a:tab pos="7981950" algn="l"/>
              </a:tabLst>
              <a:defRPr sz="1400" b="1"/>
            </a:lvl1pPr>
          </a:lstStyle>
          <a:p>
            <a:r>
              <a:rPr lang="nl-NL"/>
              <a:t>Video</a:t>
            </a:r>
            <a:endParaRPr lang="nl-NL" dirty="0"/>
          </a:p>
        </p:txBody>
      </p:sp>
      <p:sp>
        <p:nvSpPr>
          <p:cNvPr id="6" name="video">
            <a:extLst>
              <a:ext uri="{FF2B5EF4-FFF2-40B4-BE49-F238E27FC236}">
                <a16:creationId xmlns:a16="http://schemas.microsoft.com/office/drawing/2014/main" id="{DEB9BB86-0855-4BD5-A70D-E0BB917F31E1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bIns="108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video in te voegen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BC4BD03-A364-4CC8-8CA8-87350485F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361A1203-CA3D-4D48-AFA0-9D668419C1D5}" type="slidenum">
              <a:rPr lang="nl-NL" smtClean="0"/>
              <a:pPr algn="l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919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[kader] + Beeld L + 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INSTRUCTIE">
            <a:extLst>
              <a:ext uri="{FF2B5EF4-FFF2-40B4-BE49-F238E27FC236}">
                <a16:creationId xmlns:a16="http://schemas.microsoft.com/office/drawing/2014/main" id="{5F45D4CC-1EFB-4742-954B-514767A40F23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203" name="Rechthoek 202">
              <a:extLst>
                <a:ext uri="{FF2B5EF4-FFF2-40B4-BE49-F238E27FC236}">
                  <a16:creationId xmlns:a16="http://schemas.microsoft.com/office/drawing/2014/main" id="{2AF7ABDC-0DF4-4B1E-B7B7-02E868173C68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204" name="Ovaal 203">
              <a:extLst>
                <a:ext uri="{FF2B5EF4-FFF2-40B4-BE49-F238E27FC236}">
                  <a16:creationId xmlns:a16="http://schemas.microsoft.com/office/drawing/2014/main" id="{D442409D-6488-412A-A625-F08CBAA50DD1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05" name="Rechthoek 204">
              <a:extLst>
                <a:ext uri="{FF2B5EF4-FFF2-40B4-BE49-F238E27FC236}">
                  <a16:creationId xmlns:a16="http://schemas.microsoft.com/office/drawing/2014/main" id="{FF05BC01-5B3E-4706-8BA5-91B3EA9B3697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06" name="Ovaal 205">
              <a:extLst>
                <a:ext uri="{FF2B5EF4-FFF2-40B4-BE49-F238E27FC236}">
                  <a16:creationId xmlns:a16="http://schemas.microsoft.com/office/drawing/2014/main" id="{97408A34-2E65-4BB5-85F1-16500F6746EA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7" name="Rechthoek 206">
              <a:extLst>
                <a:ext uri="{FF2B5EF4-FFF2-40B4-BE49-F238E27FC236}">
                  <a16:creationId xmlns:a16="http://schemas.microsoft.com/office/drawing/2014/main" id="{732EDCBA-0519-443A-A7E6-6DA29BB061D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208" name="Rechthoek 207">
              <a:extLst>
                <a:ext uri="{FF2B5EF4-FFF2-40B4-BE49-F238E27FC236}">
                  <a16:creationId xmlns:a16="http://schemas.microsoft.com/office/drawing/2014/main" id="{29588CDC-7551-4B44-BE8F-90A934148386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09" name="Ovaal 208">
              <a:extLst>
                <a:ext uri="{FF2B5EF4-FFF2-40B4-BE49-F238E27FC236}">
                  <a16:creationId xmlns:a16="http://schemas.microsoft.com/office/drawing/2014/main" id="{D3BC0AA6-1E88-4A8C-9676-EE053347706E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10" name="Rechthoek 209">
              <a:extLst>
                <a:ext uri="{FF2B5EF4-FFF2-40B4-BE49-F238E27FC236}">
                  <a16:creationId xmlns:a16="http://schemas.microsoft.com/office/drawing/2014/main" id="{08E41579-B3F4-45BF-B7F8-D755864ED807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11" name="Ovaal 210">
              <a:extLst>
                <a:ext uri="{FF2B5EF4-FFF2-40B4-BE49-F238E27FC236}">
                  <a16:creationId xmlns:a16="http://schemas.microsoft.com/office/drawing/2014/main" id="{1E96C422-AB66-4408-AEB7-9C852342A50A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2" name="Rechthoek 211">
              <a:extLst>
                <a:ext uri="{FF2B5EF4-FFF2-40B4-BE49-F238E27FC236}">
                  <a16:creationId xmlns:a16="http://schemas.microsoft.com/office/drawing/2014/main" id="{6A45D45F-4F37-45D0-829D-7D1617BA1FDF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(wit)</a:t>
              </a:r>
            </a:p>
          </p:txBody>
        </p:sp>
        <p:sp>
          <p:nvSpPr>
            <p:cNvPr id="213" name="Ovaal 212">
              <a:extLst>
                <a:ext uri="{FF2B5EF4-FFF2-40B4-BE49-F238E27FC236}">
                  <a16:creationId xmlns:a16="http://schemas.microsoft.com/office/drawing/2014/main" id="{06FAF6B9-4BDC-4CEA-9864-68EA4DF3D06A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14" name="Rechthoek 213">
              <a:extLst>
                <a:ext uri="{FF2B5EF4-FFF2-40B4-BE49-F238E27FC236}">
                  <a16:creationId xmlns:a16="http://schemas.microsoft.com/office/drawing/2014/main" id="{637C98B0-E846-4EBD-ABA7-40767033213B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(zwart)</a:t>
              </a:r>
            </a:p>
          </p:txBody>
        </p:sp>
        <p:sp>
          <p:nvSpPr>
            <p:cNvPr id="215" name="Ovaal 214">
              <a:extLst>
                <a:ext uri="{FF2B5EF4-FFF2-40B4-BE49-F238E27FC236}">
                  <a16:creationId xmlns:a16="http://schemas.microsoft.com/office/drawing/2014/main" id="{3CBD349E-F1D7-4D0E-8B31-D10B4076B38A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16" name="Rechthoek 215">
              <a:extLst>
                <a:ext uri="{FF2B5EF4-FFF2-40B4-BE49-F238E27FC236}">
                  <a16:creationId xmlns:a16="http://schemas.microsoft.com/office/drawing/2014/main" id="{2F70F0A0-71BD-4D8F-B0B0-0DA2D53C1B79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17" name="Ovaal 216">
              <a:extLst>
                <a:ext uri="{FF2B5EF4-FFF2-40B4-BE49-F238E27FC236}">
                  <a16:creationId xmlns:a16="http://schemas.microsoft.com/office/drawing/2014/main" id="{D811B622-3310-4433-806F-CCE3D4405664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18" name="Rechthoek 217">
              <a:extLst>
                <a:ext uri="{FF2B5EF4-FFF2-40B4-BE49-F238E27FC236}">
                  <a16:creationId xmlns:a16="http://schemas.microsoft.com/office/drawing/2014/main" id="{DDA6DD9A-6034-4127-A5E1-960D1A8A33B4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219" name="Ovaal 218">
              <a:extLst>
                <a:ext uri="{FF2B5EF4-FFF2-40B4-BE49-F238E27FC236}">
                  <a16:creationId xmlns:a16="http://schemas.microsoft.com/office/drawing/2014/main" id="{40B02AFC-75B3-4A7B-BFE6-816F33FC57CC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20" name="Rechthoek 219">
              <a:extLst>
                <a:ext uri="{FF2B5EF4-FFF2-40B4-BE49-F238E27FC236}">
                  <a16:creationId xmlns:a16="http://schemas.microsoft.com/office/drawing/2014/main" id="{A6D341B7-9F3C-4D41-BD86-D7D22911E87C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1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*Bronvermelding</a:t>
              </a:r>
            </a:p>
          </p:txBody>
        </p:sp>
        <p:sp>
          <p:nvSpPr>
            <p:cNvPr id="221" name="Ovaal 220">
              <a:extLst>
                <a:ext uri="{FF2B5EF4-FFF2-40B4-BE49-F238E27FC236}">
                  <a16:creationId xmlns:a16="http://schemas.microsoft.com/office/drawing/2014/main" id="{2874B236-D014-458B-9567-0204AF37C72D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222" name="Rechthoek 221">
              <a:extLst>
                <a:ext uri="{FF2B5EF4-FFF2-40B4-BE49-F238E27FC236}">
                  <a16:creationId xmlns:a16="http://schemas.microsoft.com/office/drawing/2014/main" id="{1C76FF11-4363-4B91-9D05-9885C47FC3B8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223" name="Rechthoek 222">
              <a:extLst>
                <a:ext uri="{FF2B5EF4-FFF2-40B4-BE49-F238E27FC236}">
                  <a16:creationId xmlns:a16="http://schemas.microsoft.com/office/drawing/2014/main" id="{4643BC51-F31F-4676-B35D-135BA6475A9C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224" name="ICOON_info">
              <a:extLst>
                <a:ext uri="{FF2B5EF4-FFF2-40B4-BE49-F238E27FC236}">
                  <a16:creationId xmlns:a16="http://schemas.microsoft.com/office/drawing/2014/main" id="{8298630B-893B-4A37-BCC6-7AD7E44179BC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266" name="Ovaal 265">
                <a:extLst>
                  <a:ext uri="{FF2B5EF4-FFF2-40B4-BE49-F238E27FC236}">
                    <a16:creationId xmlns:a16="http://schemas.microsoft.com/office/drawing/2014/main" id="{E25FF21F-6513-4E32-86C9-7B12E3D275C3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7" name="Graphic 163" descr="Informatie">
                <a:extLst>
                  <a:ext uri="{FF2B5EF4-FFF2-40B4-BE49-F238E27FC236}">
                    <a16:creationId xmlns:a16="http://schemas.microsoft.com/office/drawing/2014/main" id="{5E24F014-2C12-4008-87A0-89015D6E181F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25" name="VOORBEELD">
              <a:extLst>
                <a:ext uri="{FF2B5EF4-FFF2-40B4-BE49-F238E27FC236}">
                  <a16:creationId xmlns:a16="http://schemas.microsoft.com/office/drawing/2014/main" id="{EFD7CC77-A7BD-4556-993D-70927404150B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226" name="Rechthoek 225">
                <a:extLst>
                  <a:ext uri="{FF2B5EF4-FFF2-40B4-BE49-F238E27FC236}">
                    <a16:creationId xmlns:a16="http://schemas.microsoft.com/office/drawing/2014/main" id="{91997553-4F3A-47DA-AC69-C43ED1BAED40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227" name="Rechthoek 226">
                <a:extLst>
                  <a:ext uri="{FF2B5EF4-FFF2-40B4-BE49-F238E27FC236}">
                    <a16:creationId xmlns:a16="http://schemas.microsoft.com/office/drawing/2014/main" id="{F102E65E-FFFF-461D-BB4E-3D0DE507013C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28" name="Groep 227">
                <a:extLst>
                  <a:ext uri="{FF2B5EF4-FFF2-40B4-BE49-F238E27FC236}">
                    <a16:creationId xmlns:a16="http://schemas.microsoft.com/office/drawing/2014/main" id="{613914AD-4DEC-4E1C-BBBE-49F8BAC8C2A6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59" name="Groep 258">
                  <a:extLst>
                    <a:ext uri="{FF2B5EF4-FFF2-40B4-BE49-F238E27FC236}">
                      <a16:creationId xmlns:a16="http://schemas.microsoft.com/office/drawing/2014/main" id="{24DEE7FB-8888-4FE5-907E-F4477887870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61" name="Rechte verbindingslijn 260">
                    <a:extLst>
                      <a:ext uri="{FF2B5EF4-FFF2-40B4-BE49-F238E27FC236}">
                        <a16:creationId xmlns:a16="http://schemas.microsoft.com/office/drawing/2014/main" id="{0804F570-BE5E-4795-A6BF-11A9317E6A1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2" name="Rechte verbindingslijn 261">
                    <a:extLst>
                      <a:ext uri="{FF2B5EF4-FFF2-40B4-BE49-F238E27FC236}">
                        <a16:creationId xmlns:a16="http://schemas.microsoft.com/office/drawing/2014/main" id="{52663C4F-7301-4A77-899D-7B47A700B6A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3" name="Rechte verbindingslijn 262">
                    <a:extLst>
                      <a:ext uri="{FF2B5EF4-FFF2-40B4-BE49-F238E27FC236}">
                        <a16:creationId xmlns:a16="http://schemas.microsoft.com/office/drawing/2014/main" id="{7D792203-B631-4F14-B69F-D8174573FF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4" name="Rechte verbindingslijn 263">
                    <a:extLst>
                      <a:ext uri="{FF2B5EF4-FFF2-40B4-BE49-F238E27FC236}">
                        <a16:creationId xmlns:a16="http://schemas.microsoft.com/office/drawing/2014/main" id="{75D31D83-4CEC-440F-BD54-DD45D475722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5" name="Rechte verbindingslijn 264">
                    <a:extLst>
                      <a:ext uri="{FF2B5EF4-FFF2-40B4-BE49-F238E27FC236}">
                        <a16:creationId xmlns:a16="http://schemas.microsoft.com/office/drawing/2014/main" id="{64796D41-ED75-436D-99F8-53B8401FC8D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60" name="Pijl: rechts 259">
                  <a:extLst>
                    <a:ext uri="{FF2B5EF4-FFF2-40B4-BE49-F238E27FC236}">
                      <a16:creationId xmlns:a16="http://schemas.microsoft.com/office/drawing/2014/main" id="{5C9D5ECE-0CE0-450C-9A46-E12150F7E0AF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29" name="Groep 228">
                <a:extLst>
                  <a:ext uri="{FF2B5EF4-FFF2-40B4-BE49-F238E27FC236}">
                    <a16:creationId xmlns:a16="http://schemas.microsoft.com/office/drawing/2014/main" id="{215672C7-0806-46F5-A1A1-57B9A8204DE7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52" name="Groep 251">
                  <a:extLst>
                    <a:ext uri="{FF2B5EF4-FFF2-40B4-BE49-F238E27FC236}">
                      <a16:creationId xmlns:a16="http://schemas.microsoft.com/office/drawing/2014/main" id="{389C283D-CC2B-4029-861B-587250218C1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54" name="Rechte verbindingslijn 253">
                    <a:extLst>
                      <a:ext uri="{FF2B5EF4-FFF2-40B4-BE49-F238E27FC236}">
                        <a16:creationId xmlns:a16="http://schemas.microsoft.com/office/drawing/2014/main" id="{F1765E72-CF27-48E7-AD8D-02548663C2F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5" name="Rechte verbindingslijn 254">
                    <a:extLst>
                      <a:ext uri="{FF2B5EF4-FFF2-40B4-BE49-F238E27FC236}">
                        <a16:creationId xmlns:a16="http://schemas.microsoft.com/office/drawing/2014/main" id="{F6C3974C-F506-433D-A6E8-668DF7336B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6" name="Rechte verbindingslijn 255">
                    <a:extLst>
                      <a:ext uri="{FF2B5EF4-FFF2-40B4-BE49-F238E27FC236}">
                        <a16:creationId xmlns:a16="http://schemas.microsoft.com/office/drawing/2014/main" id="{95B809C0-31BF-472C-BDB9-9035B767232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7" name="Rechte verbindingslijn 256">
                    <a:extLst>
                      <a:ext uri="{FF2B5EF4-FFF2-40B4-BE49-F238E27FC236}">
                        <a16:creationId xmlns:a16="http://schemas.microsoft.com/office/drawing/2014/main" id="{2548AF37-4AED-4143-ABA1-969A998A655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8" name="Rechte verbindingslijn 257">
                    <a:extLst>
                      <a:ext uri="{FF2B5EF4-FFF2-40B4-BE49-F238E27FC236}">
                        <a16:creationId xmlns:a16="http://schemas.microsoft.com/office/drawing/2014/main" id="{F7554F2A-CAA6-4FCE-A5E4-F01B0AEAF02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53" name="Pijl: rechts 252">
                  <a:extLst>
                    <a:ext uri="{FF2B5EF4-FFF2-40B4-BE49-F238E27FC236}">
                      <a16:creationId xmlns:a16="http://schemas.microsoft.com/office/drawing/2014/main" id="{65B0F28D-A8CB-4A35-9397-81FAE998617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230" name="Rechte verbindingslijn 229">
                <a:extLst>
                  <a:ext uri="{FF2B5EF4-FFF2-40B4-BE49-F238E27FC236}">
                    <a16:creationId xmlns:a16="http://schemas.microsoft.com/office/drawing/2014/main" id="{8B8B6741-34FC-4220-B5DF-A5E56413B2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bg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31" name="Rechte verbindingslijn 230">
                <a:extLst>
                  <a:ext uri="{FF2B5EF4-FFF2-40B4-BE49-F238E27FC236}">
                    <a16:creationId xmlns:a16="http://schemas.microsoft.com/office/drawing/2014/main" id="{186128B1-74D1-4E69-9D17-12C137ACDF3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bg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232" name="Rechthoek 231">
                <a:extLst>
                  <a:ext uri="{FF2B5EF4-FFF2-40B4-BE49-F238E27FC236}">
                    <a16:creationId xmlns:a16="http://schemas.microsoft.com/office/drawing/2014/main" id="{FAFB1AAA-8415-4FE4-A27C-7EBCA41F9437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233" name="Rechthoek 232">
                <a:extLst>
                  <a:ext uri="{FF2B5EF4-FFF2-40B4-BE49-F238E27FC236}">
                    <a16:creationId xmlns:a16="http://schemas.microsoft.com/office/drawing/2014/main" id="{9D185F15-AE62-4050-A5CB-37A471054339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234" name="Groep 233">
                <a:extLst>
                  <a:ext uri="{FF2B5EF4-FFF2-40B4-BE49-F238E27FC236}">
                    <a16:creationId xmlns:a16="http://schemas.microsoft.com/office/drawing/2014/main" id="{DDF57B5B-9308-4230-9E20-360F75E2D85D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44" name="Rechthoek 243">
                  <a:extLst>
                    <a:ext uri="{FF2B5EF4-FFF2-40B4-BE49-F238E27FC236}">
                      <a16:creationId xmlns:a16="http://schemas.microsoft.com/office/drawing/2014/main" id="{9CD9BA9E-B7EB-414D-9D0B-4960DFCB8E33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45" name="Groep 244">
                  <a:extLst>
                    <a:ext uri="{FF2B5EF4-FFF2-40B4-BE49-F238E27FC236}">
                      <a16:creationId xmlns:a16="http://schemas.microsoft.com/office/drawing/2014/main" id="{E3C98F4D-0410-4FBA-A1CC-EA66267D5AF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47" name="Rechte verbindingslijn 246">
                    <a:extLst>
                      <a:ext uri="{FF2B5EF4-FFF2-40B4-BE49-F238E27FC236}">
                        <a16:creationId xmlns:a16="http://schemas.microsoft.com/office/drawing/2014/main" id="{5EB97522-250D-4236-B453-5D4A73067E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8" name="Rechte verbindingslijn 247">
                    <a:extLst>
                      <a:ext uri="{FF2B5EF4-FFF2-40B4-BE49-F238E27FC236}">
                        <a16:creationId xmlns:a16="http://schemas.microsoft.com/office/drawing/2014/main" id="{DE83404A-F5C7-44F3-AD33-B4CA2F62E8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9" name="Rechte verbindingslijn 248">
                    <a:extLst>
                      <a:ext uri="{FF2B5EF4-FFF2-40B4-BE49-F238E27FC236}">
                        <a16:creationId xmlns:a16="http://schemas.microsoft.com/office/drawing/2014/main" id="{699E8BFB-9CD5-4B3A-9DC6-FD26491FB8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0" name="Rechte verbindingslijn 249">
                    <a:extLst>
                      <a:ext uri="{FF2B5EF4-FFF2-40B4-BE49-F238E27FC236}">
                        <a16:creationId xmlns:a16="http://schemas.microsoft.com/office/drawing/2014/main" id="{BB525E97-4A9A-463F-A3A9-BE731EDB7E8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1" name="Rechte verbindingslijn 250">
                    <a:extLst>
                      <a:ext uri="{FF2B5EF4-FFF2-40B4-BE49-F238E27FC236}">
                        <a16:creationId xmlns:a16="http://schemas.microsoft.com/office/drawing/2014/main" id="{E9A698F6-3799-444D-903D-B3C4E0413A3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46" name="Pijl: rechts 245">
                  <a:extLst>
                    <a:ext uri="{FF2B5EF4-FFF2-40B4-BE49-F238E27FC236}">
                      <a16:creationId xmlns:a16="http://schemas.microsoft.com/office/drawing/2014/main" id="{60F865CD-D678-4BFF-8D9A-19695AE24F6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35" name="Groep 234">
                <a:extLst>
                  <a:ext uri="{FF2B5EF4-FFF2-40B4-BE49-F238E27FC236}">
                    <a16:creationId xmlns:a16="http://schemas.microsoft.com/office/drawing/2014/main" id="{4CCD6DEC-B5A7-4A06-B02C-73C3ECCB1CE1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236" name="Rechthoek 235">
                  <a:extLst>
                    <a:ext uri="{FF2B5EF4-FFF2-40B4-BE49-F238E27FC236}">
                      <a16:creationId xmlns:a16="http://schemas.microsoft.com/office/drawing/2014/main" id="{CD147A56-DB78-4C66-BC5C-FE0B72F0AACC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37" name="Groep 236">
                  <a:extLst>
                    <a:ext uri="{FF2B5EF4-FFF2-40B4-BE49-F238E27FC236}">
                      <a16:creationId xmlns:a16="http://schemas.microsoft.com/office/drawing/2014/main" id="{D3C15200-68BD-46BA-95A6-AF56CE97852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39" name="Rechte verbindingslijn 238">
                    <a:extLst>
                      <a:ext uri="{FF2B5EF4-FFF2-40B4-BE49-F238E27FC236}">
                        <a16:creationId xmlns:a16="http://schemas.microsoft.com/office/drawing/2014/main" id="{41424023-4C59-4ACD-96D9-E1F85750B4C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0" name="Rechte verbindingslijn 239">
                    <a:extLst>
                      <a:ext uri="{FF2B5EF4-FFF2-40B4-BE49-F238E27FC236}">
                        <a16:creationId xmlns:a16="http://schemas.microsoft.com/office/drawing/2014/main" id="{A6A1A6B5-63AD-4501-8F62-4A70C75CEAA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1" name="Rechte verbindingslijn 240">
                    <a:extLst>
                      <a:ext uri="{FF2B5EF4-FFF2-40B4-BE49-F238E27FC236}">
                        <a16:creationId xmlns:a16="http://schemas.microsoft.com/office/drawing/2014/main" id="{F29B84DA-C233-4207-A3A5-4381B93EBA3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2" name="Rechte verbindingslijn 241">
                    <a:extLst>
                      <a:ext uri="{FF2B5EF4-FFF2-40B4-BE49-F238E27FC236}">
                        <a16:creationId xmlns:a16="http://schemas.microsoft.com/office/drawing/2014/main" id="{D2B2DF33-4EA0-41FF-82B9-90FF76903B4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3" name="Rechte verbindingslijn 242">
                    <a:extLst>
                      <a:ext uri="{FF2B5EF4-FFF2-40B4-BE49-F238E27FC236}">
                        <a16:creationId xmlns:a16="http://schemas.microsoft.com/office/drawing/2014/main" id="{88DF5804-29B5-4B0D-9033-F10D817836B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38" name="Pijl: rechts 237">
                  <a:extLst>
                    <a:ext uri="{FF2B5EF4-FFF2-40B4-BE49-F238E27FC236}">
                      <a16:creationId xmlns:a16="http://schemas.microsoft.com/office/drawing/2014/main" id="{065EE5F4-7BC1-4B2D-8280-32064F799B1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136" name="INSTRUCTIE">
            <a:extLst>
              <a:ext uri="{FF2B5EF4-FFF2-40B4-BE49-F238E27FC236}">
                <a16:creationId xmlns:a16="http://schemas.microsoft.com/office/drawing/2014/main" id="{DCC70A74-009D-48F0-8EA4-245754D78E19}"/>
              </a:ext>
            </a:extLst>
          </p:cNvPr>
          <p:cNvGrpSpPr/>
          <p:nvPr userDrawn="1"/>
        </p:nvGrpSpPr>
        <p:grpSpPr>
          <a:xfrm>
            <a:off x="12377595" y="0"/>
            <a:ext cx="3693386" cy="6857760"/>
            <a:chOff x="-3786437" y="0"/>
            <a:chExt cx="3693386" cy="6857760"/>
          </a:xfrm>
        </p:grpSpPr>
        <p:sp>
          <p:nvSpPr>
            <p:cNvPr id="137" name="Rechthoek 136">
              <a:extLst>
                <a:ext uri="{FF2B5EF4-FFF2-40B4-BE49-F238E27FC236}">
                  <a16:creationId xmlns:a16="http://schemas.microsoft.com/office/drawing/2014/main" id="{64470A3C-513B-4358-811E-B559CD59E101}"/>
                </a:ext>
              </a:extLst>
            </p:cNvPr>
            <p:cNvSpPr/>
            <p:nvPr userDrawn="1"/>
          </p:nvSpPr>
          <p:spPr>
            <a:xfrm>
              <a:off x="-3786437" y="6029760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38" name="INSTRUCTIE">
              <a:extLst>
                <a:ext uri="{FF2B5EF4-FFF2-40B4-BE49-F238E27FC236}">
                  <a16:creationId xmlns:a16="http://schemas.microsoft.com/office/drawing/2014/main" id="{1B33BAB1-43EF-4EF9-9F55-3F5160CED8D1}"/>
                </a:ext>
              </a:extLst>
            </p:cNvPr>
            <p:cNvGrpSpPr/>
            <p:nvPr userDrawn="1"/>
          </p:nvGrpSpPr>
          <p:grpSpPr>
            <a:xfrm>
              <a:off x="-3786165" y="0"/>
              <a:ext cx="3693114" cy="6177730"/>
              <a:chOff x="-3786165" y="0"/>
              <a:chExt cx="3693114" cy="6177730"/>
            </a:xfrm>
          </p:grpSpPr>
          <p:sp>
            <p:nvSpPr>
              <p:cNvPr id="139" name="Rechthoek 138">
                <a:extLst>
                  <a:ext uri="{FF2B5EF4-FFF2-40B4-BE49-F238E27FC236}">
                    <a16:creationId xmlns:a16="http://schemas.microsoft.com/office/drawing/2014/main" id="{4D3F6755-5F64-44DF-A75B-5CA865B27F42}"/>
                  </a:ext>
                </a:extLst>
              </p:cNvPr>
              <p:cNvSpPr/>
              <p:nvPr userDrawn="1"/>
            </p:nvSpPr>
            <p:spPr>
              <a:xfrm>
                <a:off x="-3786165" y="0"/>
                <a:ext cx="3593091" cy="602520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Afbeelding invoegen/opmaken</a:t>
                </a:r>
              </a:p>
            </p:txBody>
          </p:sp>
          <p:sp>
            <p:nvSpPr>
              <p:cNvPr id="140" name="Ovaal 139">
                <a:extLst>
                  <a:ext uri="{FF2B5EF4-FFF2-40B4-BE49-F238E27FC236}">
                    <a16:creationId xmlns:a16="http://schemas.microsoft.com/office/drawing/2014/main" id="{BCB4B3A7-BBC9-4C41-A2D5-B731EE229AB6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90DBF5A8-359B-4D03-942C-69B6B3A3165F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afbeelding d.m.v. de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nieuwe afbeelding in te voegen </a:t>
                </a: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42" name="Groep 141">
                <a:extLst>
                  <a:ext uri="{FF2B5EF4-FFF2-40B4-BE49-F238E27FC236}">
                    <a16:creationId xmlns:a16="http://schemas.microsoft.com/office/drawing/2014/main" id="{E186EB22-A758-4506-8876-743724B2DE0E}"/>
                  </a:ext>
                </a:extLst>
              </p:cNvPr>
              <p:cNvGrpSpPr/>
              <p:nvPr userDrawn="1"/>
            </p:nvGrpSpPr>
            <p:grpSpPr>
              <a:xfrm>
                <a:off x="-3316179" y="1231351"/>
                <a:ext cx="294789" cy="318834"/>
                <a:chOff x="14466489" y="1001522"/>
                <a:chExt cx="290627" cy="314333"/>
              </a:xfrm>
            </p:grpSpPr>
            <p:sp>
              <p:nvSpPr>
                <p:cNvPr id="196" name="Rechthoek 195">
                  <a:extLst>
                    <a:ext uri="{FF2B5EF4-FFF2-40B4-BE49-F238E27FC236}">
                      <a16:creationId xmlns:a16="http://schemas.microsoft.com/office/drawing/2014/main" id="{1A1BEBEF-1F7E-4C60-ABB6-1233189F2D23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7" name="Ovaal 196">
                  <a:extLst>
                    <a:ext uri="{FF2B5EF4-FFF2-40B4-BE49-F238E27FC236}">
                      <a16:creationId xmlns:a16="http://schemas.microsoft.com/office/drawing/2014/main" id="{5521FD29-50B3-454B-8F7C-CE1EBAA5277B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8" name="Vrije vorm: vorm 197">
                  <a:extLst>
                    <a:ext uri="{FF2B5EF4-FFF2-40B4-BE49-F238E27FC236}">
                      <a16:creationId xmlns:a16="http://schemas.microsoft.com/office/drawing/2014/main" id="{A94C5818-E752-425A-A792-ED724A3728FA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9" name="Rechthoek: afgeronde hoeken 198">
                  <a:extLst>
                    <a:ext uri="{FF2B5EF4-FFF2-40B4-BE49-F238E27FC236}">
                      <a16:creationId xmlns:a16="http://schemas.microsoft.com/office/drawing/2014/main" id="{F9A18D3D-6280-4649-BBDC-BFD6316471AA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200" name="Rechte verbindingslijn 199">
                  <a:extLst>
                    <a:ext uri="{FF2B5EF4-FFF2-40B4-BE49-F238E27FC236}">
                      <a16:creationId xmlns:a16="http://schemas.microsoft.com/office/drawing/2014/main" id="{E78CE0B8-8C6F-4A52-8BA0-4D663F4526B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01" name="Rechte verbindingslijn 200">
                  <a:extLst>
                    <a:ext uri="{FF2B5EF4-FFF2-40B4-BE49-F238E27FC236}">
                      <a16:creationId xmlns:a16="http://schemas.microsoft.com/office/drawing/2014/main" id="{AC9E2DF5-6BF3-4C3F-9019-51DBF14044E1}"/>
                    </a:ext>
                  </a:extLst>
                </p:cNvPr>
                <p:cNvCxnSpPr>
                  <a:cxnSpLocks/>
                  <a:stCxn id="199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143" name="Ovaal 142">
                <a:extLst>
                  <a:ext uri="{FF2B5EF4-FFF2-40B4-BE49-F238E27FC236}">
                    <a16:creationId xmlns:a16="http://schemas.microsoft.com/office/drawing/2014/main" id="{8B1592CC-26DB-44CD-B24C-56631FD3BC35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44" name="Rechthoek 143">
                <a:extLst>
                  <a:ext uri="{FF2B5EF4-FFF2-40B4-BE49-F238E27FC236}">
                    <a16:creationId xmlns:a16="http://schemas.microsoft.com/office/drawing/2014/main" id="{8A5B1F11-339D-4DCA-9216-B992594CDFD8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gewenste afbeelding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45" name="Groep 144">
                <a:extLst>
                  <a:ext uri="{FF2B5EF4-FFF2-40B4-BE49-F238E27FC236}">
                    <a16:creationId xmlns:a16="http://schemas.microsoft.com/office/drawing/2014/main" id="{5F52A323-59F6-4D91-9DDA-D7CD3C45AFF6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193" name="Rechthoek 192">
                  <a:extLst>
                    <a:ext uri="{FF2B5EF4-FFF2-40B4-BE49-F238E27FC236}">
                      <a16:creationId xmlns:a16="http://schemas.microsoft.com/office/drawing/2014/main" id="{C6E4DBA8-A62D-4AEC-B046-9814CCE828EB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194" name="Rechte verbindingslijn 193">
                  <a:extLst>
                    <a:ext uri="{FF2B5EF4-FFF2-40B4-BE49-F238E27FC236}">
                      <a16:creationId xmlns:a16="http://schemas.microsoft.com/office/drawing/2014/main" id="{34C2F171-9CD2-455E-81DA-103111F4864A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95" name="Gelijkbenige driehoek 194">
                  <a:extLst>
                    <a:ext uri="{FF2B5EF4-FFF2-40B4-BE49-F238E27FC236}">
                      <a16:creationId xmlns:a16="http://schemas.microsoft.com/office/drawing/2014/main" id="{5D3AA70D-0B3C-4485-8BD5-E58D6D46DBAD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46" name="Ovaal 145">
                <a:extLst>
                  <a:ext uri="{FF2B5EF4-FFF2-40B4-BE49-F238E27FC236}">
                    <a16:creationId xmlns:a16="http://schemas.microsoft.com/office/drawing/2014/main" id="{33AB50DA-510F-4F99-A9B0-36560E5200B0}"/>
                  </a:ext>
                </a:extLst>
              </p:cNvPr>
              <p:cNvSpPr/>
              <p:nvPr userDrawn="1"/>
            </p:nvSpPr>
            <p:spPr>
              <a:xfrm>
                <a:off x="-3603587" y="255335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47" name="Rechthoek 146">
                <a:extLst>
                  <a:ext uri="{FF2B5EF4-FFF2-40B4-BE49-F238E27FC236}">
                    <a16:creationId xmlns:a16="http://schemas.microsoft.com/office/drawing/2014/main" id="{29303034-FBF9-4736-B213-5E512A69DECC}"/>
                  </a:ext>
                </a:extLst>
              </p:cNvPr>
              <p:cNvSpPr/>
              <p:nvPr userDrawn="1"/>
            </p:nvSpPr>
            <p:spPr>
              <a:xfrm>
                <a:off x="-3319416" y="2553360"/>
                <a:ext cx="3126341" cy="46279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de rechter muisknop op de miniatuurweergave van de dia aan de linkerkant van het scherm en kies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‘Dia herstellen’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48" name="ICOON_info">
                <a:extLst>
                  <a:ext uri="{FF2B5EF4-FFF2-40B4-BE49-F238E27FC236}">
                    <a16:creationId xmlns:a16="http://schemas.microsoft.com/office/drawing/2014/main" id="{935A701B-F284-4680-9672-9BD913DB6683}"/>
                  </a:ext>
                </a:extLst>
              </p:cNvPr>
              <p:cNvGrpSpPr/>
              <p:nvPr userDrawn="1"/>
            </p:nvGrpSpPr>
            <p:grpSpPr>
              <a:xfrm>
                <a:off x="-376736" y="5894045"/>
                <a:ext cx="283685" cy="283685"/>
                <a:chOff x="-510741" y="5913713"/>
                <a:chExt cx="267555" cy="267555"/>
              </a:xfrm>
            </p:grpSpPr>
            <p:sp>
              <p:nvSpPr>
                <p:cNvPr id="191" name="Ovaal 190">
                  <a:extLst>
                    <a:ext uri="{FF2B5EF4-FFF2-40B4-BE49-F238E27FC236}">
                      <a16:creationId xmlns:a16="http://schemas.microsoft.com/office/drawing/2014/main" id="{FD54AC74-1C87-46CD-8636-4C823097B492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2" name="Graphic 163" descr="Informatie">
                  <a:extLst>
                    <a:ext uri="{FF2B5EF4-FFF2-40B4-BE49-F238E27FC236}">
                      <a16:creationId xmlns:a16="http://schemas.microsoft.com/office/drawing/2014/main" id="{7B164959-5593-4D32-991D-2126EFA21EE2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49" name="Ovaal 148">
                <a:extLst>
                  <a:ext uri="{FF2B5EF4-FFF2-40B4-BE49-F238E27FC236}">
                    <a16:creationId xmlns:a16="http://schemas.microsoft.com/office/drawing/2014/main" id="{9F470842-1097-4F33-BB50-7A24048D8870}"/>
                  </a:ext>
                </a:extLst>
              </p:cNvPr>
              <p:cNvSpPr/>
              <p:nvPr userDrawn="1"/>
            </p:nvSpPr>
            <p:spPr>
              <a:xfrm>
                <a:off x="-3603587" y="414578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50" name="Rechthoek 149">
                <a:extLst>
                  <a:ext uri="{FF2B5EF4-FFF2-40B4-BE49-F238E27FC236}">
                    <a16:creationId xmlns:a16="http://schemas.microsoft.com/office/drawing/2014/main" id="{AB4BBAD3-C6CF-462A-BDB8-716951D01F40}"/>
                  </a:ext>
                </a:extLst>
              </p:cNvPr>
              <p:cNvSpPr/>
              <p:nvPr userDrawn="1"/>
            </p:nvSpPr>
            <p:spPr>
              <a:xfrm>
                <a:off x="-3319415" y="4145790"/>
                <a:ext cx="2944682" cy="97979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afbeelding te schalen of bij te snijden, ga naar de tab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met de bolletjes de afbeelding en met de hoekjes het afbeeldingskader.</a:t>
                </a:r>
              </a:p>
            </p:txBody>
          </p:sp>
          <p:grpSp>
            <p:nvGrpSpPr>
              <p:cNvPr id="151" name="Groep 150">
                <a:extLst>
                  <a:ext uri="{FF2B5EF4-FFF2-40B4-BE49-F238E27FC236}">
                    <a16:creationId xmlns:a16="http://schemas.microsoft.com/office/drawing/2014/main" id="{8F60749A-60DD-49D2-97D9-2360D926F217}"/>
                  </a:ext>
                </a:extLst>
              </p:cNvPr>
              <p:cNvGrpSpPr/>
              <p:nvPr userDrawn="1"/>
            </p:nvGrpSpPr>
            <p:grpSpPr>
              <a:xfrm>
                <a:off x="-3408294" y="5236167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175" name="Groep 174">
                  <a:extLst>
                    <a:ext uri="{FF2B5EF4-FFF2-40B4-BE49-F238E27FC236}">
                      <a16:creationId xmlns:a16="http://schemas.microsoft.com/office/drawing/2014/main" id="{6CD547D4-38F0-4C9D-AA65-335FABF915BA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178" name="Groep 177">
                    <a:extLst>
                      <a:ext uri="{FF2B5EF4-FFF2-40B4-BE49-F238E27FC236}">
                        <a16:creationId xmlns:a16="http://schemas.microsoft.com/office/drawing/2014/main" id="{D176BFC9-FCF0-46D1-93DD-A7C1FEF0B33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185" name="Groep 184">
                      <a:extLst>
                        <a:ext uri="{FF2B5EF4-FFF2-40B4-BE49-F238E27FC236}">
                          <a16:creationId xmlns:a16="http://schemas.microsoft.com/office/drawing/2014/main" id="{810AB1D0-1C2C-4031-9DEE-5EC1EF3EA656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188" name="Rechthoek 187">
                        <a:extLst>
                          <a:ext uri="{FF2B5EF4-FFF2-40B4-BE49-F238E27FC236}">
                            <a16:creationId xmlns:a16="http://schemas.microsoft.com/office/drawing/2014/main" id="{D4399281-20EF-48AB-AE7A-E110B9D89169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9" name="Rechthoek 188">
                        <a:extLst>
                          <a:ext uri="{FF2B5EF4-FFF2-40B4-BE49-F238E27FC236}">
                            <a16:creationId xmlns:a16="http://schemas.microsoft.com/office/drawing/2014/main" id="{BE72423C-4ED7-4080-986A-33B95CBA985C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90" name="Ovaal 189">
                        <a:extLst>
                          <a:ext uri="{FF2B5EF4-FFF2-40B4-BE49-F238E27FC236}">
                            <a16:creationId xmlns:a16="http://schemas.microsoft.com/office/drawing/2014/main" id="{DC0CC91B-35D0-46C1-848F-2AEA9EEE2BAD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nl-NL" sz="1000" b="1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186" name="Afbeelding 185">
                      <a:extLst>
                        <a:ext uri="{FF2B5EF4-FFF2-40B4-BE49-F238E27FC236}">
                          <a16:creationId xmlns:a16="http://schemas.microsoft.com/office/drawing/2014/main" id="{9262D3B6-4AE7-4B62-B899-F1357B36D7F6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7" name="Afbeelding 186">
                      <a:extLst>
                        <a:ext uri="{FF2B5EF4-FFF2-40B4-BE49-F238E27FC236}">
                          <a16:creationId xmlns:a16="http://schemas.microsoft.com/office/drawing/2014/main" id="{8C8B2E81-FEE8-4547-BEAB-55EB483D4B96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79" name="Groep 178">
                    <a:extLst>
                      <a:ext uri="{FF2B5EF4-FFF2-40B4-BE49-F238E27FC236}">
                        <a16:creationId xmlns:a16="http://schemas.microsoft.com/office/drawing/2014/main" id="{40CBE6A0-8878-4792-8EBB-FF77B6D5740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83" name="Rechthoek 182">
                      <a:extLst>
                        <a:ext uri="{FF2B5EF4-FFF2-40B4-BE49-F238E27FC236}">
                          <a16:creationId xmlns:a16="http://schemas.microsoft.com/office/drawing/2014/main" id="{0484B85C-CD84-4AAF-97B6-C943C48D509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4" name="Rechthoek 183">
                      <a:extLst>
                        <a:ext uri="{FF2B5EF4-FFF2-40B4-BE49-F238E27FC236}">
                          <a16:creationId xmlns:a16="http://schemas.microsoft.com/office/drawing/2014/main" id="{8F30D09D-6165-43AA-955A-5E81678A6293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80" name="Groep 179">
                    <a:extLst>
                      <a:ext uri="{FF2B5EF4-FFF2-40B4-BE49-F238E27FC236}">
                        <a16:creationId xmlns:a16="http://schemas.microsoft.com/office/drawing/2014/main" id="{B73F2E70-92A8-4B51-8D4D-0814C9514AB9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81" name="Rechthoek 180">
                      <a:extLst>
                        <a:ext uri="{FF2B5EF4-FFF2-40B4-BE49-F238E27FC236}">
                          <a16:creationId xmlns:a16="http://schemas.microsoft.com/office/drawing/2014/main" id="{BC412ECD-5E3B-4B8D-8E73-0D08E51BBD9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2" name="Rechthoek 181">
                      <a:extLst>
                        <a:ext uri="{FF2B5EF4-FFF2-40B4-BE49-F238E27FC236}">
                          <a16:creationId xmlns:a16="http://schemas.microsoft.com/office/drawing/2014/main" id="{5BC3FC68-9A76-4B1F-B34A-CC0B4D65FEF0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176" name="Rechthoek 175">
                  <a:extLst>
                    <a:ext uri="{FF2B5EF4-FFF2-40B4-BE49-F238E27FC236}">
                      <a16:creationId xmlns:a16="http://schemas.microsoft.com/office/drawing/2014/main" id="{75ED7C21-39DB-4E7E-A2AC-F2E7579567C6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177" name="Gelijkbenige driehoek 176">
                  <a:extLst>
                    <a:ext uri="{FF2B5EF4-FFF2-40B4-BE49-F238E27FC236}">
                      <a16:creationId xmlns:a16="http://schemas.microsoft.com/office/drawing/2014/main" id="{1FFF9C14-6F50-4FF4-BE42-55BE18F10AAA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52" name="Rechthoek 151">
                <a:extLst>
                  <a:ext uri="{FF2B5EF4-FFF2-40B4-BE49-F238E27FC236}">
                    <a16:creationId xmlns:a16="http://schemas.microsoft.com/office/drawing/2014/main" id="{B25DFE6D-5E97-41B7-90A5-F5927635CE31}"/>
                  </a:ext>
                </a:extLst>
              </p:cNvPr>
              <p:cNvSpPr/>
              <p:nvPr userDrawn="1"/>
            </p:nvSpPr>
            <p:spPr>
              <a:xfrm>
                <a:off x="-3316836" y="3119689"/>
                <a:ext cx="1239216" cy="719917"/>
              </a:xfrm>
              <a:prstGeom prst="rect">
                <a:avLst/>
              </a:prstGeom>
              <a:pattFill prst="wdUpDiag">
                <a:fgClr>
                  <a:srgbClr val="E0E0E0"/>
                </a:fgClr>
                <a:bgClr>
                  <a:srgbClr val="ECECEC"/>
                </a:bgClr>
              </a:pattFill>
              <a:ln w="12700">
                <a:solidFill>
                  <a:srgbClr val="D3D3D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0" i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53" name="Groep 152">
                <a:extLst>
                  <a:ext uri="{FF2B5EF4-FFF2-40B4-BE49-F238E27FC236}">
                    <a16:creationId xmlns:a16="http://schemas.microsoft.com/office/drawing/2014/main" id="{286E893C-9E38-4640-B1A2-EC11CD0CDBD0}"/>
                  </a:ext>
                </a:extLst>
              </p:cNvPr>
              <p:cNvGrpSpPr/>
              <p:nvPr userDrawn="1"/>
            </p:nvGrpSpPr>
            <p:grpSpPr>
              <a:xfrm>
                <a:off x="-2485819" y="3399207"/>
                <a:ext cx="1222990" cy="563933"/>
                <a:chOff x="-2485819" y="3399207"/>
                <a:chExt cx="1222990" cy="563933"/>
              </a:xfrm>
            </p:grpSpPr>
            <p:sp>
              <p:nvSpPr>
                <p:cNvPr id="154" name="Rechthoek 153">
                  <a:extLst>
                    <a:ext uri="{FF2B5EF4-FFF2-40B4-BE49-F238E27FC236}">
                      <a16:creationId xmlns:a16="http://schemas.microsoft.com/office/drawing/2014/main" id="{12E4107B-D7DD-4F60-8CE0-7E736D4E1C3B}"/>
                    </a:ext>
                  </a:extLst>
                </p:cNvPr>
                <p:cNvSpPr/>
                <p:nvPr userDrawn="1"/>
              </p:nvSpPr>
              <p:spPr>
                <a:xfrm>
                  <a:off x="-2485819" y="3399207"/>
                  <a:ext cx="1176476" cy="50485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5" name="Rechthoek 154">
                  <a:extLst>
                    <a:ext uri="{FF2B5EF4-FFF2-40B4-BE49-F238E27FC236}">
                      <a16:creationId xmlns:a16="http://schemas.microsoft.com/office/drawing/2014/main" id="{621E00D5-2269-4D03-A8B5-395660ABAD4F}"/>
                    </a:ext>
                  </a:extLst>
                </p:cNvPr>
                <p:cNvSpPr/>
                <p:nvPr userDrawn="1"/>
              </p:nvSpPr>
              <p:spPr>
                <a:xfrm>
                  <a:off x="-2479584" y="3652838"/>
                  <a:ext cx="1164007" cy="246701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56" name="Groep 155">
                  <a:extLst>
                    <a:ext uri="{FF2B5EF4-FFF2-40B4-BE49-F238E27FC236}">
                      <a16:creationId xmlns:a16="http://schemas.microsoft.com/office/drawing/2014/main" id="{43C8E0BC-264D-4AB6-B9B0-6F1CFFA63BDC}"/>
                    </a:ext>
                  </a:extLst>
                </p:cNvPr>
                <p:cNvGrpSpPr/>
                <p:nvPr userDrawn="1"/>
              </p:nvGrpSpPr>
              <p:grpSpPr>
                <a:xfrm>
                  <a:off x="-2403869" y="346054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169" name="Rechthoek: afgeronde hoeken 168">
                    <a:extLst>
                      <a:ext uri="{FF2B5EF4-FFF2-40B4-BE49-F238E27FC236}">
                        <a16:creationId xmlns:a16="http://schemas.microsoft.com/office/drawing/2014/main" id="{B1AA4CE9-25BF-4E93-88C8-CFEE22DE2B1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0" name="Rechthoek 169">
                    <a:extLst>
                      <a:ext uri="{FF2B5EF4-FFF2-40B4-BE49-F238E27FC236}">
                        <a16:creationId xmlns:a16="http://schemas.microsoft.com/office/drawing/2014/main" id="{532F058C-17C4-4EC7-99FD-E9937BEBC58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1" name="Rechthoek 170">
                    <a:extLst>
                      <a:ext uri="{FF2B5EF4-FFF2-40B4-BE49-F238E27FC236}">
                        <a16:creationId xmlns:a16="http://schemas.microsoft.com/office/drawing/2014/main" id="{1657E7E2-B7C3-4103-8C37-B2725A190C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2" name="Rechthoek 171">
                    <a:extLst>
                      <a:ext uri="{FF2B5EF4-FFF2-40B4-BE49-F238E27FC236}">
                        <a16:creationId xmlns:a16="http://schemas.microsoft.com/office/drawing/2014/main" id="{8AF92B8E-D29A-463F-88E4-0AE7D7985F4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3" name="Rechthoek 172">
                    <a:extLst>
                      <a:ext uri="{FF2B5EF4-FFF2-40B4-BE49-F238E27FC236}">
                        <a16:creationId xmlns:a16="http://schemas.microsoft.com/office/drawing/2014/main" id="{2A9840E3-2E08-470A-ADB9-8E6FEED6230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4" name="Rechthoek 173">
                    <a:extLst>
                      <a:ext uri="{FF2B5EF4-FFF2-40B4-BE49-F238E27FC236}">
                        <a16:creationId xmlns:a16="http://schemas.microsoft.com/office/drawing/2014/main" id="{94C649B7-0D6A-44AA-BFE9-99FE4A842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57" name="Groep 156">
                  <a:extLst>
                    <a:ext uri="{FF2B5EF4-FFF2-40B4-BE49-F238E27FC236}">
                      <a16:creationId xmlns:a16="http://schemas.microsoft.com/office/drawing/2014/main" id="{22F4F86F-C04E-4E9B-8E71-DAC0A6A8AEC5}"/>
                    </a:ext>
                  </a:extLst>
                </p:cNvPr>
                <p:cNvGrpSpPr/>
                <p:nvPr userDrawn="1"/>
              </p:nvGrpSpPr>
              <p:grpSpPr>
                <a:xfrm>
                  <a:off x="-2423424" y="3690208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161" name="Groep 160">
                    <a:extLst>
                      <a:ext uri="{FF2B5EF4-FFF2-40B4-BE49-F238E27FC236}">
                        <a16:creationId xmlns:a16="http://schemas.microsoft.com/office/drawing/2014/main" id="{A4F25FDB-60EE-446F-8412-F420D2DF256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163" name="Rechthoek: afgeronde hoeken 162">
                      <a:extLst>
                        <a:ext uri="{FF2B5EF4-FFF2-40B4-BE49-F238E27FC236}">
                          <a16:creationId xmlns:a16="http://schemas.microsoft.com/office/drawing/2014/main" id="{F719D9B7-420A-4CE2-B2CD-42BF787E417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4" name="Rechthoek 163">
                      <a:extLst>
                        <a:ext uri="{FF2B5EF4-FFF2-40B4-BE49-F238E27FC236}">
                          <a16:creationId xmlns:a16="http://schemas.microsoft.com/office/drawing/2014/main" id="{7B3F2198-8B1C-4C18-AECB-2D08A99E7DA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5" name="Rechthoek 164">
                      <a:extLst>
                        <a:ext uri="{FF2B5EF4-FFF2-40B4-BE49-F238E27FC236}">
                          <a16:creationId xmlns:a16="http://schemas.microsoft.com/office/drawing/2014/main" id="{B86F1460-5EEB-40CA-8A98-FB81A35C535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6" name="Rechthoek 165">
                      <a:extLst>
                        <a:ext uri="{FF2B5EF4-FFF2-40B4-BE49-F238E27FC236}">
                          <a16:creationId xmlns:a16="http://schemas.microsoft.com/office/drawing/2014/main" id="{016A2779-6B20-49A9-A3A8-4CEC83C338F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7" name="Rechthoek 166">
                      <a:extLst>
                        <a:ext uri="{FF2B5EF4-FFF2-40B4-BE49-F238E27FC236}">
                          <a16:creationId xmlns:a16="http://schemas.microsoft.com/office/drawing/2014/main" id="{AC4AB0CB-ED84-4429-9548-38212C6D2C8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8" name="Rechthoek 167">
                      <a:extLst>
                        <a:ext uri="{FF2B5EF4-FFF2-40B4-BE49-F238E27FC236}">
                          <a16:creationId xmlns:a16="http://schemas.microsoft.com/office/drawing/2014/main" id="{BB14BB71-CB17-4C68-90BC-FE54448C675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162" name="Boog 161">
                    <a:extLst>
                      <a:ext uri="{FF2B5EF4-FFF2-40B4-BE49-F238E27FC236}">
                        <a16:creationId xmlns:a16="http://schemas.microsoft.com/office/drawing/2014/main" id="{CAE6F2CF-EEF0-4D3C-A575-7F4F5D44A95B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58" name="Tekstvak 157">
                  <a:extLst>
                    <a:ext uri="{FF2B5EF4-FFF2-40B4-BE49-F238E27FC236}">
                      <a16:creationId xmlns:a16="http://schemas.microsoft.com/office/drawing/2014/main" id="{DA649DD4-F28D-4C8B-96CC-C908C3CE0B55}"/>
                    </a:ext>
                  </a:extLst>
                </p:cNvPr>
                <p:cNvSpPr txBox="1"/>
                <p:nvPr userDrawn="1"/>
              </p:nvSpPr>
              <p:spPr>
                <a:xfrm>
                  <a:off x="-2245455" y="3460544"/>
                  <a:ext cx="896116" cy="13470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Indeling</a:t>
                  </a:r>
                </a:p>
              </p:txBody>
            </p:sp>
            <p:sp>
              <p:nvSpPr>
                <p:cNvPr id="159" name="Tekstvak 158">
                  <a:extLst>
                    <a:ext uri="{FF2B5EF4-FFF2-40B4-BE49-F238E27FC236}">
                      <a16:creationId xmlns:a16="http://schemas.microsoft.com/office/drawing/2014/main" id="{C3C661E0-8BA3-42E9-90DC-4F9C52491E43}"/>
                    </a:ext>
                  </a:extLst>
                </p:cNvPr>
                <p:cNvSpPr txBox="1"/>
                <p:nvPr userDrawn="1"/>
              </p:nvSpPr>
              <p:spPr>
                <a:xfrm>
                  <a:off x="-2258884" y="3712980"/>
                  <a:ext cx="90954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Dia Herstellen</a:t>
                  </a:r>
                </a:p>
              </p:txBody>
            </p:sp>
            <p:sp>
              <p:nvSpPr>
                <p:cNvPr id="160" name="Vrije vorm: vorm 159">
                  <a:extLst>
                    <a:ext uri="{FF2B5EF4-FFF2-40B4-BE49-F238E27FC236}">
                      <a16:creationId xmlns:a16="http://schemas.microsoft.com/office/drawing/2014/main" id="{4E6CC103-890F-4C38-996E-4D93380D81DD}"/>
                    </a:ext>
                  </a:extLst>
                </p:cNvPr>
                <p:cNvSpPr/>
                <p:nvPr userDrawn="1"/>
              </p:nvSpPr>
              <p:spPr>
                <a:xfrm>
                  <a:off x="-1360391" y="3783140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27" name="Tijdelijke aanduiding voor afbeelding 26">
            <a:extLst>
              <a:ext uri="{FF2B5EF4-FFF2-40B4-BE49-F238E27FC236}">
                <a16:creationId xmlns:a16="http://schemas.microsoft.com/office/drawing/2014/main" id="{6A905C6B-444C-4504-94F5-4E9AD44EE21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05675" y="1"/>
            <a:ext cx="8686325" cy="5853417"/>
          </a:xfrm>
          <a:custGeom>
            <a:avLst/>
            <a:gdLst>
              <a:gd name="connsiteX0" fmla="*/ 13181 w 7306849"/>
              <a:gd name="connsiteY0" fmla="*/ 0 h 5853417"/>
              <a:gd name="connsiteX1" fmla="*/ 7306849 w 7306849"/>
              <a:gd name="connsiteY1" fmla="*/ 0 h 5853417"/>
              <a:gd name="connsiteX2" fmla="*/ 7306849 w 7306849"/>
              <a:gd name="connsiteY2" fmla="*/ 5853417 h 5853417"/>
              <a:gd name="connsiteX3" fmla="*/ 0 w 7306849"/>
              <a:gd name="connsiteY3" fmla="*/ 5535609 h 585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06849" h="5853417">
                <a:moveTo>
                  <a:pt x="13181" y="0"/>
                </a:moveTo>
                <a:lnTo>
                  <a:pt x="7306849" y="0"/>
                </a:lnTo>
                <a:lnTo>
                  <a:pt x="7306849" y="5853417"/>
                </a:lnTo>
                <a:lnTo>
                  <a:pt x="0" y="553560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/>
              <a:t>Klik op onderstaand icon</a:t>
            </a:r>
            <a:br>
              <a:rPr lang="nl-NL"/>
            </a:br>
            <a:r>
              <a:rPr lang="nl-NL"/>
              <a:t>om een afbeelding in te voegen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3175" y="-349701"/>
            <a:ext cx="11088709" cy="225770"/>
          </a:xfrm>
        </p:spPr>
        <p:txBody>
          <a:bodyPr tIns="0"/>
          <a:lstStyle>
            <a:lvl1pPr>
              <a:lnSpc>
                <a:spcPct val="100000"/>
              </a:lnSpc>
              <a:tabLst>
                <a:tab pos="4397375" algn="l"/>
              </a:tabLst>
              <a:defRPr sz="1400" b="1" baseline="0"/>
            </a:lvl1pPr>
          </a:lstStyle>
          <a:p>
            <a:r>
              <a:rPr lang="nl-NL"/>
              <a:t>Tekst [kader] + Beeld L + Smartphone</a:t>
            </a: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84008BD-9DC9-432E-A44B-8FB3223966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486" y="572878"/>
            <a:ext cx="3503610" cy="5531060"/>
          </a:xfrm>
          <a:custGeom>
            <a:avLst/>
            <a:gdLst>
              <a:gd name="connsiteX0" fmla="*/ 1998 w 2944297"/>
              <a:gd name="connsiteY0" fmla="*/ 0 h 5531060"/>
              <a:gd name="connsiteX1" fmla="*/ 2944297 w 2944297"/>
              <a:gd name="connsiteY1" fmla="*/ 140718 h 5531060"/>
              <a:gd name="connsiteX2" fmla="*/ 2944297 w 2944297"/>
              <a:gd name="connsiteY2" fmla="*/ 5383099 h 5531060"/>
              <a:gd name="connsiteX3" fmla="*/ 2523 w 2944297"/>
              <a:gd name="connsiteY3" fmla="*/ 5531060 h 5531060"/>
              <a:gd name="connsiteX4" fmla="*/ 1998 w 2944297"/>
              <a:gd name="connsiteY4" fmla="*/ 0 h 553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4297" h="5531060">
                <a:moveTo>
                  <a:pt x="1998" y="0"/>
                </a:moveTo>
                <a:lnTo>
                  <a:pt x="2944297" y="140718"/>
                </a:lnTo>
                <a:lnTo>
                  <a:pt x="2944297" y="5383099"/>
                </a:lnTo>
                <a:lnTo>
                  <a:pt x="2523" y="5531060"/>
                </a:lnTo>
                <a:cubicBezTo>
                  <a:pt x="-6004" y="3691488"/>
                  <a:pt x="10525" y="1839573"/>
                  <a:pt x="1998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360000" tIns="720000" rIns="360000" bIns="72000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9pPr>
          </a:lstStyle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2"/>
            <a:r>
              <a:rPr lang="nl-NL"/>
              <a:t>Platte tekst</a:t>
            </a:r>
          </a:p>
          <a:p>
            <a:pPr lvl="2"/>
            <a:endParaRPr lang="nl-NL"/>
          </a:p>
          <a:p>
            <a:pPr lvl="3"/>
            <a:r>
              <a:rPr lang="nl-NL"/>
              <a:t>Subtitel (wit)</a:t>
            </a:r>
          </a:p>
          <a:p>
            <a:pPr lvl="4"/>
            <a:r>
              <a:rPr lang="nl-NL"/>
              <a:t>Subtitel (zwart)</a:t>
            </a:r>
          </a:p>
          <a:p>
            <a:pPr lvl="4"/>
            <a:endParaRPr lang="nl-NL"/>
          </a:p>
          <a:p>
            <a:pPr lvl="5"/>
            <a:r>
              <a:rPr lang="nl-NL"/>
              <a:t>Kop</a:t>
            </a:r>
          </a:p>
          <a:p>
            <a:pPr lvl="6"/>
            <a:r>
              <a:rPr lang="nl-NL"/>
              <a:t>Numerieke </a:t>
            </a:r>
            <a:r>
              <a:rPr lang="nl-NL" err="1"/>
              <a:t>bullet</a:t>
            </a:r>
            <a:endParaRPr lang="nl-NL"/>
          </a:p>
          <a:p>
            <a:pPr lvl="7"/>
            <a:r>
              <a:rPr lang="nl-NL"/>
              <a:t>Bullet</a:t>
            </a:r>
          </a:p>
          <a:p>
            <a:pPr lvl="7"/>
            <a:endParaRPr lang="nl-NL"/>
          </a:p>
          <a:p>
            <a:pPr lvl="8"/>
            <a:r>
              <a:rPr lang="nl-NL"/>
              <a:t>*Bronvermelding</a:t>
            </a:r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8D7ADE53-1BE7-4D9B-805C-40C498DAA3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70452" y="1501911"/>
            <a:ext cx="2394000" cy="47520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l="-1080" r="-1080"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9" name="afbeelding">
            <a:extLst>
              <a:ext uri="{FF2B5EF4-FFF2-40B4-BE49-F238E27FC236}">
                <a16:creationId xmlns:a16="http://schemas.microsoft.com/office/drawing/2014/main" id="{6F5E61B0-8BC3-40F5-B47F-E05C7E0BD8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93622" y="1610264"/>
            <a:ext cx="2134646" cy="4451230"/>
          </a:xfrm>
          <a:prstGeom prst="roundRect">
            <a:avLst>
              <a:gd name="adj" fmla="val 8315"/>
            </a:avLst>
          </a:prstGeom>
          <a:solidFill>
            <a:schemeClr val="bg1">
              <a:lumMod val="65000"/>
            </a:schemeClr>
          </a:solidFill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/>
              <a:t>Klik op onderstaand </a:t>
            </a:r>
            <a:br>
              <a:rPr lang="nl-NL"/>
            </a:br>
            <a:r>
              <a:rPr lang="nl-NL"/>
              <a:t>icon om een afbeelding </a:t>
            </a:r>
            <a:br>
              <a:rPr lang="nl-NL"/>
            </a:br>
            <a:r>
              <a:rPr lang="nl-NL"/>
              <a:t>in te voegen</a:t>
            </a:r>
          </a:p>
        </p:txBody>
      </p:sp>
    </p:spTree>
    <p:extLst>
      <p:ext uri="{BB962C8B-B14F-4D97-AF65-F5344CB8AC3E}">
        <p14:creationId xmlns:p14="http://schemas.microsoft.com/office/powerpoint/2010/main" val="154125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49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[kader] + Beeld L + Not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INSTRUCTIE">
            <a:extLst>
              <a:ext uri="{FF2B5EF4-FFF2-40B4-BE49-F238E27FC236}">
                <a16:creationId xmlns:a16="http://schemas.microsoft.com/office/drawing/2014/main" id="{702EF701-C6FC-429D-9877-908C7A599FAA}"/>
              </a:ext>
            </a:extLst>
          </p:cNvPr>
          <p:cNvGrpSpPr/>
          <p:nvPr userDrawn="1"/>
        </p:nvGrpSpPr>
        <p:grpSpPr>
          <a:xfrm>
            <a:off x="12377595" y="0"/>
            <a:ext cx="3693386" cy="6857760"/>
            <a:chOff x="-3786437" y="0"/>
            <a:chExt cx="3693386" cy="6857760"/>
          </a:xfrm>
        </p:grpSpPr>
        <p:sp>
          <p:nvSpPr>
            <p:cNvPr id="137" name="Rechthoek 136">
              <a:extLst>
                <a:ext uri="{FF2B5EF4-FFF2-40B4-BE49-F238E27FC236}">
                  <a16:creationId xmlns:a16="http://schemas.microsoft.com/office/drawing/2014/main" id="{1948E7A0-E7EF-4CD6-9978-0F87FF0BA884}"/>
                </a:ext>
              </a:extLst>
            </p:cNvPr>
            <p:cNvSpPr/>
            <p:nvPr userDrawn="1"/>
          </p:nvSpPr>
          <p:spPr>
            <a:xfrm>
              <a:off x="-3786437" y="6029760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38" name="INSTRUCTIE">
              <a:extLst>
                <a:ext uri="{FF2B5EF4-FFF2-40B4-BE49-F238E27FC236}">
                  <a16:creationId xmlns:a16="http://schemas.microsoft.com/office/drawing/2014/main" id="{1E4E9A1B-052A-4EAA-932E-29B053C3F52B}"/>
                </a:ext>
              </a:extLst>
            </p:cNvPr>
            <p:cNvGrpSpPr/>
            <p:nvPr userDrawn="1"/>
          </p:nvGrpSpPr>
          <p:grpSpPr>
            <a:xfrm>
              <a:off x="-3786165" y="0"/>
              <a:ext cx="3693114" cy="6177730"/>
              <a:chOff x="-3786165" y="0"/>
              <a:chExt cx="3693114" cy="6177730"/>
            </a:xfrm>
          </p:grpSpPr>
          <p:sp>
            <p:nvSpPr>
              <p:cNvPr id="139" name="Rechthoek 138">
                <a:extLst>
                  <a:ext uri="{FF2B5EF4-FFF2-40B4-BE49-F238E27FC236}">
                    <a16:creationId xmlns:a16="http://schemas.microsoft.com/office/drawing/2014/main" id="{E326BFC9-D94D-450C-A1A3-4CC0B1E98EC9}"/>
                  </a:ext>
                </a:extLst>
              </p:cNvPr>
              <p:cNvSpPr/>
              <p:nvPr userDrawn="1"/>
            </p:nvSpPr>
            <p:spPr>
              <a:xfrm>
                <a:off x="-3786165" y="0"/>
                <a:ext cx="3593091" cy="602520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Afbeelding invoegen/opmaken</a:t>
                </a:r>
              </a:p>
            </p:txBody>
          </p:sp>
          <p:sp>
            <p:nvSpPr>
              <p:cNvPr id="140" name="Ovaal 139">
                <a:extLst>
                  <a:ext uri="{FF2B5EF4-FFF2-40B4-BE49-F238E27FC236}">
                    <a16:creationId xmlns:a16="http://schemas.microsoft.com/office/drawing/2014/main" id="{F5EB8499-74E7-4A09-B612-56DA5CB8AFE6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D48FD526-41E3-4059-A128-E1596D702BBA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afbeelding d.m.v. de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nieuwe afbeelding in te voegen </a:t>
                </a:r>
                <a:r>
                  <a:rPr kumimoji="0" lang="nl-NL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42" name="Groep 141">
                <a:extLst>
                  <a:ext uri="{FF2B5EF4-FFF2-40B4-BE49-F238E27FC236}">
                    <a16:creationId xmlns:a16="http://schemas.microsoft.com/office/drawing/2014/main" id="{80B64DAC-C973-4444-99DC-4FA2ED0239E7}"/>
                  </a:ext>
                </a:extLst>
              </p:cNvPr>
              <p:cNvGrpSpPr/>
              <p:nvPr userDrawn="1"/>
            </p:nvGrpSpPr>
            <p:grpSpPr>
              <a:xfrm>
                <a:off x="-3316179" y="1231351"/>
                <a:ext cx="294789" cy="318834"/>
                <a:chOff x="14466489" y="1001522"/>
                <a:chExt cx="290627" cy="314333"/>
              </a:xfrm>
            </p:grpSpPr>
            <p:sp>
              <p:nvSpPr>
                <p:cNvPr id="196" name="Rechthoek 195">
                  <a:extLst>
                    <a:ext uri="{FF2B5EF4-FFF2-40B4-BE49-F238E27FC236}">
                      <a16:creationId xmlns:a16="http://schemas.microsoft.com/office/drawing/2014/main" id="{0BA6C60F-8ABA-4F03-8F37-6FF6BC76B53F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7" name="Ovaal 196">
                  <a:extLst>
                    <a:ext uri="{FF2B5EF4-FFF2-40B4-BE49-F238E27FC236}">
                      <a16:creationId xmlns:a16="http://schemas.microsoft.com/office/drawing/2014/main" id="{BC86A06B-F0DA-4B43-9B1C-04406198BFC0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8" name="Vrije vorm: vorm 197">
                  <a:extLst>
                    <a:ext uri="{FF2B5EF4-FFF2-40B4-BE49-F238E27FC236}">
                      <a16:creationId xmlns:a16="http://schemas.microsoft.com/office/drawing/2014/main" id="{025344BA-7DB4-4E28-9460-2317276342A5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9" name="Rechthoek: afgeronde hoeken 198">
                  <a:extLst>
                    <a:ext uri="{FF2B5EF4-FFF2-40B4-BE49-F238E27FC236}">
                      <a16:creationId xmlns:a16="http://schemas.microsoft.com/office/drawing/2014/main" id="{C2768B67-1E19-4CD4-8C02-2D98809153F4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200" name="Rechte verbindingslijn 199">
                  <a:extLst>
                    <a:ext uri="{FF2B5EF4-FFF2-40B4-BE49-F238E27FC236}">
                      <a16:creationId xmlns:a16="http://schemas.microsoft.com/office/drawing/2014/main" id="{D6DD2785-54F4-471D-9404-65F6547E94B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01" name="Rechte verbindingslijn 200">
                  <a:extLst>
                    <a:ext uri="{FF2B5EF4-FFF2-40B4-BE49-F238E27FC236}">
                      <a16:creationId xmlns:a16="http://schemas.microsoft.com/office/drawing/2014/main" id="{B6723ED5-7837-45CB-88BB-151EFD15674A}"/>
                    </a:ext>
                  </a:extLst>
                </p:cNvPr>
                <p:cNvCxnSpPr>
                  <a:cxnSpLocks/>
                  <a:stCxn id="199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143" name="Ovaal 142">
                <a:extLst>
                  <a:ext uri="{FF2B5EF4-FFF2-40B4-BE49-F238E27FC236}">
                    <a16:creationId xmlns:a16="http://schemas.microsoft.com/office/drawing/2014/main" id="{7DCFB008-98B9-497C-9611-D94BC40A2B53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44" name="Rechthoek 143">
                <a:extLst>
                  <a:ext uri="{FF2B5EF4-FFF2-40B4-BE49-F238E27FC236}">
                    <a16:creationId xmlns:a16="http://schemas.microsoft.com/office/drawing/2014/main" id="{ACBA0AB5-F688-4CC5-B71D-16CE303C432E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gewenste afbeelding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45" name="Groep 144">
                <a:extLst>
                  <a:ext uri="{FF2B5EF4-FFF2-40B4-BE49-F238E27FC236}">
                    <a16:creationId xmlns:a16="http://schemas.microsoft.com/office/drawing/2014/main" id="{2AA3BA1B-F535-4D58-9B13-7A49C749F00C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193" name="Rechthoek 192">
                  <a:extLst>
                    <a:ext uri="{FF2B5EF4-FFF2-40B4-BE49-F238E27FC236}">
                      <a16:creationId xmlns:a16="http://schemas.microsoft.com/office/drawing/2014/main" id="{C2279E08-479E-465F-82A2-90BE6DB2B545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194" name="Rechte verbindingslijn 193">
                  <a:extLst>
                    <a:ext uri="{FF2B5EF4-FFF2-40B4-BE49-F238E27FC236}">
                      <a16:creationId xmlns:a16="http://schemas.microsoft.com/office/drawing/2014/main" id="{1E390797-13BC-44DB-BA97-F24B9A67F99D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95" name="Gelijkbenige driehoek 194">
                  <a:extLst>
                    <a:ext uri="{FF2B5EF4-FFF2-40B4-BE49-F238E27FC236}">
                      <a16:creationId xmlns:a16="http://schemas.microsoft.com/office/drawing/2014/main" id="{68DC7FF2-AAB4-4774-A0B5-B2E857BD11D0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46" name="Ovaal 145">
                <a:extLst>
                  <a:ext uri="{FF2B5EF4-FFF2-40B4-BE49-F238E27FC236}">
                    <a16:creationId xmlns:a16="http://schemas.microsoft.com/office/drawing/2014/main" id="{9BFB5DDA-E163-4D51-A5D0-BA61C51E5BBF}"/>
                  </a:ext>
                </a:extLst>
              </p:cNvPr>
              <p:cNvSpPr/>
              <p:nvPr userDrawn="1"/>
            </p:nvSpPr>
            <p:spPr>
              <a:xfrm>
                <a:off x="-3603587" y="255335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47" name="Rechthoek 146">
                <a:extLst>
                  <a:ext uri="{FF2B5EF4-FFF2-40B4-BE49-F238E27FC236}">
                    <a16:creationId xmlns:a16="http://schemas.microsoft.com/office/drawing/2014/main" id="{751F897C-1DB0-402E-B41C-78269085DDF2}"/>
                  </a:ext>
                </a:extLst>
              </p:cNvPr>
              <p:cNvSpPr/>
              <p:nvPr userDrawn="1"/>
            </p:nvSpPr>
            <p:spPr>
              <a:xfrm>
                <a:off x="-3319416" y="2553360"/>
                <a:ext cx="3126341" cy="46279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de rechter muisknop op de miniatuurweergave van de dia aan de linkerkant van het scherm en kies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‘Dia herstellen’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48" name="ICOON_info">
                <a:extLst>
                  <a:ext uri="{FF2B5EF4-FFF2-40B4-BE49-F238E27FC236}">
                    <a16:creationId xmlns:a16="http://schemas.microsoft.com/office/drawing/2014/main" id="{A7C74C84-B814-491B-B261-7A09BCEEB93B}"/>
                  </a:ext>
                </a:extLst>
              </p:cNvPr>
              <p:cNvGrpSpPr/>
              <p:nvPr userDrawn="1"/>
            </p:nvGrpSpPr>
            <p:grpSpPr>
              <a:xfrm>
                <a:off x="-376736" y="5894045"/>
                <a:ext cx="283685" cy="283685"/>
                <a:chOff x="-510741" y="5913713"/>
                <a:chExt cx="267555" cy="267555"/>
              </a:xfrm>
            </p:grpSpPr>
            <p:sp>
              <p:nvSpPr>
                <p:cNvPr id="191" name="Ovaal 190">
                  <a:extLst>
                    <a:ext uri="{FF2B5EF4-FFF2-40B4-BE49-F238E27FC236}">
                      <a16:creationId xmlns:a16="http://schemas.microsoft.com/office/drawing/2014/main" id="{B9550292-E1E3-4F76-928D-4E4F2A92E63E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2" name="Graphic 163" descr="Informatie">
                  <a:extLst>
                    <a:ext uri="{FF2B5EF4-FFF2-40B4-BE49-F238E27FC236}">
                      <a16:creationId xmlns:a16="http://schemas.microsoft.com/office/drawing/2014/main" id="{93400A61-F129-403D-88F3-0A6143840F54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49" name="Ovaal 148">
                <a:extLst>
                  <a:ext uri="{FF2B5EF4-FFF2-40B4-BE49-F238E27FC236}">
                    <a16:creationId xmlns:a16="http://schemas.microsoft.com/office/drawing/2014/main" id="{F7F8E975-B33C-4290-98DD-10A590F8C52D}"/>
                  </a:ext>
                </a:extLst>
              </p:cNvPr>
              <p:cNvSpPr/>
              <p:nvPr userDrawn="1"/>
            </p:nvSpPr>
            <p:spPr>
              <a:xfrm>
                <a:off x="-3603587" y="414578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50" name="Rechthoek 149">
                <a:extLst>
                  <a:ext uri="{FF2B5EF4-FFF2-40B4-BE49-F238E27FC236}">
                    <a16:creationId xmlns:a16="http://schemas.microsoft.com/office/drawing/2014/main" id="{B83BFBFB-7A58-4A5E-AE3C-93ADAF5BA1BA}"/>
                  </a:ext>
                </a:extLst>
              </p:cNvPr>
              <p:cNvSpPr/>
              <p:nvPr userDrawn="1"/>
            </p:nvSpPr>
            <p:spPr>
              <a:xfrm>
                <a:off x="-3319415" y="4145790"/>
                <a:ext cx="2944682" cy="97979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afbeelding te schalen of bij te snijden, ga naar de tab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met de bolletjes de afbeelding en met de hoekjes het afbeeldingskader.</a:t>
                </a:r>
              </a:p>
            </p:txBody>
          </p:sp>
          <p:grpSp>
            <p:nvGrpSpPr>
              <p:cNvPr id="151" name="Groep 150">
                <a:extLst>
                  <a:ext uri="{FF2B5EF4-FFF2-40B4-BE49-F238E27FC236}">
                    <a16:creationId xmlns:a16="http://schemas.microsoft.com/office/drawing/2014/main" id="{FFCB82D2-2474-43FE-A4A4-7CB335A64934}"/>
                  </a:ext>
                </a:extLst>
              </p:cNvPr>
              <p:cNvGrpSpPr/>
              <p:nvPr userDrawn="1"/>
            </p:nvGrpSpPr>
            <p:grpSpPr>
              <a:xfrm>
                <a:off x="-3408294" y="5236167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175" name="Groep 174">
                  <a:extLst>
                    <a:ext uri="{FF2B5EF4-FFF2-40B4-BE49-F238E27FC236}">
                      <a16:creationId xmlns:a16="http://schemas.microsoft.com/office/drawing/2014/main" id="{5C7219A9-B721-4920-A1F3-EE5277E8ACDB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178" name="Groep 177">
                    <a:extLst>
                      <a:ext uri="{FF2B5EF4-FFF2-40B4-BE49-F238E27FC236}">
                        <a16:creationId xmlns:a16="http://schemas.microsoft.com/office/drawing/2014/main" id="{F7942CF2-A7B2-49C0-A620-E0B997D1213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185" name="Groep 184">
                      <a:extLst>
                        <a:ext uri="{FF2B5EF4-FFF2-40B4-BE49-F238E27FC236}">
                          <a16:creationId xmlns:a16="http://schemas.microsoft.com/office/drawing/2014/main" id="{D75A234B-D918-4314-8595-3DB20FBC299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188" name="Rechthoek 187">
                        <a:extLst>
                          <a:ext uri="{FF2B5EF4-FFF2-40B4-BE49-F238E27FC236}">
                            <a16:creationId xmlns:a16="http://schemas.microsoft.com/office/drawing/2014/main" id="{FAC44547-ED36-431D-B75C-B8CCE844A0BB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9" name="Rechthoek 188">
                        <a:extLst>
                          <a:ext uri="{FF2B5EF4-FFF2-40B4-BE49-F238E27FC236}">
                            <a16:creationId xmlns:a16="http://schemas.microsoft.com/office/drawing/2014/main" id="{440ECC09-F241-4B8A-8661-EBDF9233024F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90" name="Ovaal 189">
                        <a:extLst>
                          <a:ext uri="{FF2B5EF4-FFF2-40B4-BE49-F238E27FC236}">
                            <a16:creationId xmlns:a16="http://schemas.microsoft.com/office/drawing/2014/main" id="{26F5C749-0454-4AAB-A4DE-0FC674AA4498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nl-NL" sz="1000" b="1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186" name="Afbeelding 185">
                      <a:extLst>
                        <a:ext uri="{FF2B5EF4-FFF2-40B4-BE49-F238E27FC236}">
                          <a16:creationId xmlns:a16="http://schemas.microsoft.com/office/drawing/2014/main" id="{7635A6A5-37AC-466D-800D-0A348BC7DDA5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7" name="Afbeelding 186">
                      <a:extLst>
                        <a:ext uri="{FF2B5EF4-FFF2-40B4-BE49-F238E27FC236}">
                          <a16:creationId xmlns:a16="http://schemas.microsoft.com/office/drawing/2014/main" id="{05A0A1E8-8A90-4B13-BE9C-23193C7AF12C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79" name="Groep 178">
                    <a:extLst>
                      <a:ext uri="{FF2B5EF4-FFF2-40B4-BE49-F238E27FC236}">
                        <a16:creationId xmlns:a16="http://schemas.microsoft.com/office/drawing/2014/main" id="{9875E583-4874-4849-A7AE-EC12DBA193E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83" name="Rechthoek 182">
                      <a:extLst>
                        <a:ext uri="{FF2B5EF4-FFF2-40B4-BE49-F238E27FC236}">
                          <a16:creationId xmlns:a16="http://schemas.microsoft.com/office/drawing/2014/main" id="{4B2306C3-2289-440F-B62C-253A17C0AFA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4" name="Rechthoek 183">
                      <a:extLst>
                        <a:ext uri="{FF2B5EF4-FFF2-40B4-BE49-F238E27FC236}">
                          <a16:creationId xmlns:a16="http://schemas.microsoft.com/office/drawing/2014/main" id="{1C5C7010-7D66-4D39-B554-03C1C250178D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80" name="Groep 179">
                    <a:extLst>
                      <a:ext uri="{FF2B5EF4-FFF2-40B4-BE49-F238E27FC236}">
                        <a16:creationId xmlns:a16="http://schemas.microsoft.com/office/drawing/2014/main" id="{2351B379-5FCE-49CF-B10C-11ECCFDFAC00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81" name="Rechthoek 180">
                      <a:extLst>
                        <a:ext uri="{FF2B5EF4-FFF2-40B4-BE49-F238E27FC236}">
                          <a16:creationId xmlns:a16="http://schemas.microsoft.com/office/drawing/2014/main" id="{9050E734-AA45-4040-AD31-F02CB38D0CC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2" name="Rechthoek 181">
                      <a:extLst>
                        <a:ext uri="{FF2B5EF4-FFF2-40B4-BE49-F238E27FC236}">
                          <a16:creationId xmlns:a16="http://schemas.microsoft.com/office/drawing/2014/main" id="{E2474EB5-C2A3-4639-90D7-4BBB7C166EBC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176" name="Rechthoek 175">
                  <a:extLst>
                    <a:ext uri="{FF2B5EF4-FFF2-40B4-BE49-F238E27FC236}">
                      <a16:creationId xmlns:a16="http://schemas.microsoft.com/office/drawing/2014/main" id="{7DB937A2-DEF6-4DF4-8B7F-3770F76DB7DE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177" name="Gelijkbenige driehoek 176">
                  <a:extLst>
                    <a:ext uri="{FF2B5EF4-FFF2-40B4-BE49-F238E27FC236}">
                      <a16:creationId xmlns:a16="http://schemas.microsoft.com/office/drawing/2014/main" id="{1009321F-8FE3-411D-867B-227F017EDC45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52" name="Rechthoek 151">
                <a:extLst>
                  <a:ext uri="{FF2B5EF4-FFF2-40B4-BE49-F238E27FC236}">
                    <a16:creationId xmlns:a16="http://schemas.microsoft.com/office/drawing/2014/main" id="{757D104B-B315-45EA-9FCA-994ADF79C1D9}"/>
                  </a:ext>
                </a:extLst>
              </p:cNvPr>
              <p:cNvSpPr/>
              <p:nvPr userDrawn="1"/>
            </p:nvSpPr>
            <p:spPr>
              <a:xfrm>
                <a:off x="-3316836" y="3119689"/>
                <a:ext cx="1239216" cy="719917"/>
              </a:xfrm>
              <a:prstGeom prst="rect">
                <a:avLst/>
              </a:prstGeom>
              <a:pattFill prst="wdUpDiag">
                <a:fgClr>
                  <a:srgbClr val="E0E0E0"/>
                </a:fgClr>
                <a:bgClr>
                  <a:srgbClr val="ECECEC"/>
                </a:bgClr>
              </a:pattFill>
              <a:ln w="12700">
                <a:solidFill>
                  <a:srgbClr val="D3D3D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0" i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53" name="Groep 152">
                <a:extLst>
                  <a:ext uri="{FF2B5EF4-FFF2-40B4-BE49-F238E27FC236}">
                    <a16:creationId xmlns:a16="http://schemas.microsoft.com/office/drawing/2014/main" id="{223AE8A3-DD7D-42DE-ADB5-A481C63AE5C0}"/>
                  </a:ext>
                </a:extLst>
              </p:cNvPr>
              <p:cNvGrpSpPr/>
              <p:nvPr userDrawn="1"/>
            </p:nvGrpSpPr>
            <p:grpSpPr>
              <a:xfrm>
                <a:off x="-2485819" y="3399207"/>
                <a:ext cx="1222990" cy="563933"/>
                <a:chOff x="-2485819" y="3399207"/>
                <a:chExt cx="1222990" cy="563933"/>
              </a:xfrm>
            </p:grpSpPr>
            <p:sp>
              <p:nvSpPr>
                <p:cNvPr id="154" name="Rechthoek 153">
                  <a:extLst>
                    <a:ext uri="{FF2B5EF4-FFF2-40B4-BE49-F238E27FC236}">
                      <a16:creationId xmlns:a16="http://schemas.microsoft.com/office/drawing/2014/main" id="{BE7C0A9B-7FC2-4A23-B44F-7980EC42E1DA}"/>
                    </a:ext>
                  </a:extLst>
                </p:cNvPr>
                <p:cNvSpPr/>
                <p:nvPr userDrawn="1"/>
              </p:nvSpPr>
              <p:spPr>
                <a:xfrm>
                  <a:off x="-2485819" y="3399207"/>
                  <a:ext cx="1176476" cy="50485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5" name="Rechthoek 154">
                  <a:extLst>
                    <a:ext uri="{FF2B5EF4-FFF2-40B4-BE49-F238E27FC236}">
                      <a16:creationId xmlns:a16="http://schemas.microsoft.com/office/drawing/2014/main" id="{78505667-8671-4CB6-9B0B-AC0B17A70A55}"/>
                    </a:ext>
                  </a:extLst>
                </p:cNvPr>
                <p:cNvSpPr/>
                <p:nvPr userDrawn="1"/>
              </p:nvSpPr>
              <p:spPr>
                <a:xfrm>
                  <a:off x="-2479584" y="3652838"/>
                  <a:ext cx="1164007" cy="246701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56" name="Groep 155">
                  <a:extLst>
                    <a:ext uri="{FF2B5EF4-FFF2-40B4-BE49-F238E27FC236}">
                      <a16:creationId xmlns:a16="http://schemas.microsoft.com/office/drawing/2014/main" id="{ED8C58EF-AC86-4094-B908-F2B6FD89ED30}"/>
                    </a:ext>
                  </a:extLst>
                </p:cNvPr>
                <p:cNvGrpSpPr/>
                <p:nvPr userDrawn="1"/>
              </p:nvGrpSpPr>
              <p:grpSpPr>
                <a:xfrm>
                  <a:off x="-2403869" y="346054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169" name="Rechthoek: afgeronde hoeken 168">
                    <a:extLst>
                      <a:ext uri="{FF2B5EF4-FFF2-40B4-BE49-F238E27FC236}">
                        <a16:creationId xmlns:a16="http://schemas.microsoft.com/office/drawing/2014/main" id="{7F5D0B49-5698-47E3-A446-5ED8C0D7C5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0" name="Rechthoek 169">
                    <a:extLst>
                      <a:ext uri="{FF2B5EF4-FFF2-40B4-BE49-F238E27FC236}">
                        <a16:creationId xmlns:a16="http://schemas.microsoft.com/office/drawing/2014/main" id="{5A058D66-BDD7-4655-9D10-B770A0C2847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1" name="Rechthoek 170">
                    <a:extLst>
                      <a:ext uri="{FF2B5EF4-FFF2-40B4-BE49-F238E27FC236}">
                        <a16:creationId xmlns:a16="http://schemas.microsoft.com/office/drawing/2014/main" id="{D3E5A03C-1189-4751-AF89-240773835F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2" name="Rechthoek 171">
                    <a:extLst>
                      <a:ext uri="{FF2B5EF4-FFF2-40B4-BE49-F238E27FC236}">
                        <a16:creationId xmlns:a16="http://schemas.microsoft.com/office/drawing/2014/main" id="{791BE27C-648F-4775-ACE9-3FEEBB2AA7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3" name="Rechthoek 172">
                    <a:extLst>
                      <a:ext uri="{FF2B5EF4-FFF2-40B4-BE49-F238E27FC236}">
                        <a16:creationId xmlns:a16="http://schemas.microsoft.com/office/drawing/2014/main" id="{7AFF4C88-3295-449D-8A5B-EF72DE3F8AE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4" name="Rechthoek 173">
                    <a:extLst>
                      <a:ext uri="{FF2B5EF4-FFF2-40B4-BE49-F238E27FC236}">
                        <a16:creationId xmlns:a16="http://schemas.microsoft.com/office/drawing/2014/main" id="{EA9EB5EC-21E7-48CE-8474-E4AC3FDD5DE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57" name="Groep 156">
                  <a:extLst>
                    <a:ext uri="{FF2B5EF4-FFF2-40B4-BE49-F238E27FC236}">
                      <a16:creationId xmlns:a16="http://schemas.microsoft.com/office/drawing/2014/main" id="{5C54F746-E286-4194-8474-898018EAE8E7}"/>
                    </a:ext>
                  </a:extLst>
                </p:cNvPr>
                <p:cNvGrpSpPr/>
                <p:nvPr userDrawn="1"/>
              </p:nvGrpSpPr>
              <p:grpSpPr>
                <a:xfrm>
                  <a:off x="-2423424" y="3690208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161" name="Groep 160">
                    <a:extLst>
                      <a:ext uri="{FF2B5EF4-FFF2-40B4-BE49-F238E27FC236}">
                        <a16:creationId xmlns:a16="http://schemas.microsoft.com/office/drawing/2014/main" id="{4137773D-7599-474E-997C-DB972079BE5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163" name="Rechthoek: afgeronde hoeken 162">
                      <a:extLst>
                        <a:ext uri="{FF2B5EF4-FFF2-40B4-BE49-F238E27FC236}">
                          <a16:creationId xmlns:a16="http://schemas.microsoft.com/office/drawing/2014/main" id="{EBF1F854-890C-46C1-84F2-3E7AB4AE238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4" name="Rechthoek 163">
                      <a:extLst>
                        <a:ext uri="{FF2B5EF4-FFF2-40B4-BE49-F238E27FC236}">
                          <a16:creationId xmlns:a16="http://schemas.microsoft.com/office/drawing/2014/main" id="{41DEEAA4-1A54-4B2B-A0A2-119CB24EF8C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5" name="Rechthoek 164">
                      <a:extLst>
                        <a:ext uri="{FF2B5EF4-FFF2-40B4-BE49-F238E27FC236}">
                          <a16:creationId xmlns:a16="http://schemas.microsoft.com/office/drawing/2014/main" id="{F68D3249-4A73-4D81-AAB3-0B9BADBB7BE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6" name="Rechthoek 165">
                      <a:extLst>
                        <a:ext uri="{FF2B5EF4-FFF2-40B4-BE49-F238E27FC236}">
                          <a16:creationId xmlns:a16="http://schemas.microsoft.com/office/drawing/2014/main" id="{BAC6A008-9B3C-4545-88B5-34F1A051FE9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7" name="Rechthoek 166">
                      <a:extLst>
                        <a:ext uri="{FF2B5EF4-FFF2-40B4-BE49-F238E27FC236}">
                          <a16:creationId xmlns:a16="http://schemas.microsoft.com/office/drawing/2014/main" id="{50E0BE90-DC1C-4E7A-B90E-6EC2E571BF2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8" name="Rechthoek 167">
                      <a:extLst>
                        <a:ext uri="{FF2B5EF4-FFF2-40B4-BE49-F238E27FC236}">
                          <a16:creationId xmlns:a16="http://schemas.microsoft.com/office/drawing/2014/main" id="{A154EC4D-C5A8-4683-A7B7-88DF757DFE5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162" name="Boog 161">
                    <a:extLst>
                      <a:ext uri="{FF2B5EF4-FFF2-40B4-BE49-F238E27FC236}">
                        <a16:creationId xmlns:a16="http://schemas.microsoft.com/office/drawing/2014/main" id="{2BC3FF95-97B9-45D6-89E1-DBC7935C4FB0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58" name="Tekstvak 157">
                  <a:extLst>
                    <a:ext uri="{FF2B5EF4-FFF2-40B4-BE49-F238E27FC236}">
                      <a16:creationId xmlns:a16="http://schemas.microsoft.com/office/drawing/2014/main" id="{17BE7DF5-10B8-4306-803C-7B2C4BDDE5C0}"/>
                    </a:ext>
                  </a:extLst>
                </p:cNvPr>
                <p:cNvSpPr txBox="1"/>
                <p:nvPr userDrawn="1"/>
              </p:nvSpPr>
              <p:spPr>
                <a:xfrm>
                  <a:off x="-2245455" y="3460544"/>
                  <a:ext cx="896116" cy="13470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Indeling</a:t>
                  </a:r>
                </a:p>
              </p:txBody>
            </p:sp>
            <p:sp>
              <p:nvSpPr>
                <p:cNvPr id="159" name="Tekstvak 158">
                  <a:extLst>
                    <a:ext uri="{FF2B5EF4-FFF2-40B4-BE49-F238E27FC236}">
                      <a16:creationId xmlns:a16="http://schemas.microsoft.com/office/drawing/2014/main" id="{ECE4EE28-89A1-4008-A243-B258298A9E6E}"/>
                    </a:ext>
                  </a:extLst>
                </p:cNvPr>
                <p:cNvSpPr txBox="1"/>
                <p:nvPr userDrawn="1"/>
              </p:nvSpPr>
              <p:spPr>
                <a:xfrm>
                  <a:off x="-2258884" y="3712980"/>
                  <a:ext cx="90954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Dia Herstellen</a:t>
                  </a:r>
                </a:p>
              </p:txBody>
            </p:sp>
            <p:sp>
              <p:nvSpPr>
                <p:cNvPr id="160" name="Vrije vorm: vorm 159">
                  <a:extLst>
                    <a:ext uri="{FF2B5EF4-FFF2-40B4-BE49-F238E27FC236}">
                      <a16:creationId xmlns:a16="http://schemas.microsoft.com/office/drawing/2014/main" id="{8A66A275-A923-41A3-B459-4135203CB200}"/>
                    </a:ext>
                  </a:extLst>
                </p:cNvPr>
                <p:cNvSpPr/>
                <p:nvPr userDrawn="1"/>
              </p:nvSpPr>
              <p:spPr>
                <a:xfrm>
                  <a:off x="-1360391" y="3783140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9" name="INSTRUCTIE">
            <a:extLst>
              <a:ext uri="{FF2B5EF4-FFF2-40B4-BE49-F238E27FC236}">
                <a16:creationId xmlns:a16="http://schemas.microsoft.com/office/drawing/2014/main" id="{ABACFC1C-AA14-46F6-882B-033B05062F37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6FE32216-4ADE-41C7-A362-2527742E932A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C107CAD1-B066-4CE4-B57A-001B5766DEB7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00C197B-717E-47E4-8DBF-12E0880C9AAC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E0E1A230-0576-42B8-B156-C1A7C357765D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7FA8D58E-581D-47C3-8D4C-D6613CA58E2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263E3407-120B-4A16-B5DB-B68BF836988A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1F6A2C56-3724-4820-B366-ECA50DD5896C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E8B3FCCB-29D4-400F-B81B-1BAF00E777DB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C9264300-7540-406C-A076-13A934FEDA41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F514E388-6D5C-4D22-AF51-50ADD00E7470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(wit)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422523EF-415A-48CD-8CBE-BE30AF8F75C9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EF1617BA-99B8-4E10-AD82-BDBBA882EEF9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(zwart)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F9FDDE96-F046-4D63-A1D4-C5E960ED6A71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B41B902C-AC59-4604-80A6-28901A6025B5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E18AA631-B0EE-470F-BBEF-51CF6671D85C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6F9DDFBD-F4FF-462B-9D84-42C3DFBA5EAE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744EE755-0A9F-43E7-9DED-4B356F670607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5FDF6B86-C56F-4458-BC10-44C8FEC16EB0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*Bronvermelding</a:t>
              </a:r>
            </a:p>
          </p:txBody>
        </p: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E135C09A-C31C-4B9D-9469-4A15D295F831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74684351-E438-42D8-93EB-F002ED8C2695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4B527505-26F3-4091-8949-362C71837E9C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34" name="ICOON_info">
              <a:extLst>
                <a:ext uri="{FF2B5EF4-FFF2-40B4-BE49-F238E27FC236}">
                  <a16:creationId xmlns:a16="http://schemas.microsoft.com/office/drawing/2014/main" id="{F68FDF93-C546-4F24-9786-EDF3D93C4742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76" name="Ovaal 75">
                <a:extLst>
                  <a:ext uri="{FF2B5EF4-FFF2-40B4-BE49-F238E27FC236}">
                    <a16:creationId xmlns:a16="http://schemas.microsoft.com/office/drawing/2014/main" id="{3910113B-B793-4760-9383-DA3B26F9707E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" name="Graphic 163" descr="Informatie">
                <a:extLst>
                  <a:ext uri="{FF2B5EF4-FFF2-40B4-BE49-F238E27FC236}">
                    <a16:creationId xmlns:a16="http://schemas.microsoft.com/office/drawing/2014/main" id="{EDC846E7-EF09-4774-8161-28D4AABFA864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5" name="VOORBEELD">
              <a:extLst>
                <a:ext uri="{FF2B5EF4-FFF2-40B4-BE49-F238E27FC236}">
                  <a16:creationId xmlns:a16="http://schemas.microsoft.com/office/drawing/2014/main" id="{71963FBC-B562-4035-BECD-CE3698EBE0D4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2E523A4B-76BF-4BE3-A55D-5A0458AA6B5D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F3637C12-F575-4024-84F6-F54F8132436A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8" name="Groep 37">
                <a:extLst>
                  <a:ext uri="{FF2B5EF4-FFF2-40B4-BE49-F238E27FC236}">
                    <a16:creationId xmlns:a16="http://schemas.microsoft.com/office/drawing/2014/main" id="{DEE1CCB9-CABA-48E7-960E-1ED5AC7994A6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69" name="Groep 68">
                  <a:extLst>
                    <a:ext uri="{FF2B5EF4-FFF2-40B4-BE49-F238E27FC236}">
                      <a16:creationId xmlns:a16="http://schemas.microsoft.com/office/drawing/2014/main" id="{D9E8515E-2953-4BB2-99E8-3036B700C44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123187B7-F4F8-4748-8A4A-29DCFA1D0A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B57DC407-234F-4D87-9322-FBDA4B7307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FE2884D7-C3E3-4707-A251-6C57BEC031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DC413F8A-8C72-4882-841D-2E1F0993BB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5" name="Rechte verbindingslijn 74">
                    <a:extLst>
                      <a:ext uri="{FF2B5EF4-FFF2-40B4-BE49-F238E27FC236}">
                        <a16:creationId xmlns:a16="http://schemas.microsoft.com/office/drawing/2014/main" id="{348B153B-6CA1-4F83-90AC-9CB381BD722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0" name="Pijl: rechts 69">
                  <a:extLst>
                    <a:ext uri="{FF2B5EF4-FFF2-40B4-BE49-F238E27FC236}">
                      <a16:creationId xmlns:a16="http://schemas.microsoft.com/office/drawing/2014/main" id="{E9EA1120-B2BA-4908-B571-932187FD32EA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A4CB7C38-528C-4537-B262-1ECF678A272A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F4160A55-1272-44FC-95B9-BF52868CB43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6FCAB84E-E5D4-4E99-9C85-AED318CE7D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33DCDB54-C31D-4610-9134-9156C5B2FD4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244BB133-5A38-4CEA-894B-706AA77FCD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E9858662-2C61-4E4E-A501-00C228F75F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73465356-6E08-452C-BCAA-4328C9064E7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3" name="Pijl: rechts 62">
                  <a:extLst>
                    <a:ext uri="{FF2B5EF4-FFF2-40B4-BE49-F238E27FC236}">
                      <a16:creationId xmlns:a16="http://schemas.microsoft.com/office/drawing/2014/main" id="{ED9BF31A-9C77-4B8D-A396-D77CBB493EA2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0" name="Rechte verbindingslijn 39">
                <a:extLst>
                  <a:ext uri="{FF2B5EF4-FFF2-40B4-BE49-F238E27FC236}">
                    <a16:creationId xmlns:a16="http://schemas.microsoft.com/office/drawing/2014/main" id="{D9A88BF5-EB05-4620-B54C-6879DD17D1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bg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1" name="Rechte verbindingslijn 40">
                <a:extLst>
                  <a:ext uri="{FF2B5EF4-FFF2-40B4-BE49-F238E27FC236}">
                    <a16:creationId xmlns:a16="http://schemas.microsoft.com/office/drawing/2014/main" id="{B281CC28-727E-45C7-8824-4042690199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bg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59EA8D6A-FDA8-4CAC-B51D-D048CA354079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C951684A-FF3D-4779-A804-F08779ED4549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DFCB675-4B13-4640-9F40-63F45BF92240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2CBF3ADC-7108-4167-9B14-1BB72E146538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888CC2F0-A917-469B-A6FD-687A81EC5F9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32E25CC6-7AB1-4D7D-85E1-95B6C1ED69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7D11F5A2-AF82-4FC0-9BB9-D8C8C2E43F7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F8ACCC0C-4494-4885-A240-92A35D7B5CF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31CA9D69-EB4E-48A7-94FB-EF2A9FBB12E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1F6B9821-1070-4876-9D77-ED0AAB7460C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6" name="Pijl: rechts 55">
                  <a:extLst>
                    <a:ext uri="{FF2B5EF4-FFF2-40B4-BE49-F238E27FC236}">
                      <a16:creationId xmlns:a16="http://schemas.microsoft.com/office/drawing/2014/main" id="{D45A555C-906F-4103-9EBA-E6BB7C9CFC62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5" name="Groep 44">
                <a:extLst>
                  <a:ext uri="{FF2B5EF4-FFF2-40B4-BE49-F238E27FC236}">
                    <a16:creationId xmlns:a16="http://schemas.microsoft.com/office/drawing/2014/main" id="{238981BF-5103-462F-8545-6AD99DEEABEE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46" name="Rechthoek 45">
                  <a:extLst>
                    <a:ext uri="{FF2B5EF4-FFF2-40B4-BE49-F238E27FC236}">
                      <a16:creationId xmlns:a16="http://schemas.microsoft.com/office/drawing/2014/main" id="{9B00E5BF-E130-4DCD-8D3E-12AFB1BDF43B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7" name="Groep 46">
                  <a:extLst>
                    <a:ext uri="{FF2B5EF4-FFF2-40B4-BE49-F238E27FC236}">
                      <a16:creationId xmlns:a16="http://schemas.microsoft.com/office/drawing/2014/main" id="{2BA4F426-673B-4DA4-A3BB-A9A63DDD1A1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49" name="Rechte verbindingslijn 48">
                    <a:extLst>
                      <a:ext uri="{FF2B5EF4-FFF2-40B4-BE49-F238E27FC236}">
                        <a16:creationId xmlns:a16="http://schemas.microsoft.com/office/drawing/2014/main" id="{EFF95FB2-2D47-41D9-A433-73E4A5EAF34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" name="Rechte verbindingslijn 49">
                    <a:extLst>
                      <a:ext uri="{FF2B5EF4-FFF2-40B4-BE49-F238E27FC236}">
                        <a16:creationId xmlns:a16="http://schemas.microsoft.com/office/drawing/2014/main" id="{AF74385E-6995-4701-885D-C8830262102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1" name="Rechte verbindingslijn 50">
                    <a:extLst>
                      <a:ext uri="{FF2B5EF4-FFF2-40B4-BE49-F238E27FC236}">
                        <a16:creationId xmlns:a16="http://schemas.microsoft.com/office/drawing/2014/main" id="{3F2B124A-3883-42E7-9A3E-15B3ADBEC67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2" name="Rechte verbindingslijn 51">
                    <a:extLst>
                      <a:ext uri="{FF2B5EF4-FFF2-40B4-BE49-F238E27FC236}">
                        <a16:creationId xmlns:a16="http://schemas.microsoft.com/office/drawing/2014/main" id="{90518294-59B5-4B07-B29D-63AAC53FD5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3" name="Rechte verbindingslijn 52">
                    <a:extLst>
                      <a:ext uri="{FF2B5EF4-FFF2-40B4-BE49-F238E27FC236}">
                        <a16:creationId xmlns:a16="http://schemas.microsoft.com/office/drawing/2014/main" id="{BD84A1C1-C24B-4C09-B507-923D3380473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8" name="Pijl: rechts 47">
                  <a:extLst>
                    <a:ext uri="{FF2B5EF4-FFF2-40B4-BE49-F238E27FC236}">
                      <a16:creationId xmlns:a16="http://schemas.microsoft.com/office/drawing/2014/main" id="{2BEF9008-411A-4957-BB57-7E1C893A1D41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27" name="Tijdelijke aanduiding voor afbeelding 26">
            <a:extLst>
              <a:ext uri="{FF2B5EF4-FFF2-40B4-BE49-F238E27FC236}">
                <a16:creationId xmlns:a16="http://schemas.microsoft.com/office/drawing/2014/main" id="{6A905C6B-444C-4504-94F5-4E9AD44EE21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05675" y="1"/>
            <a:ext cx="8686325" cy="5853417"/>
          </a:xfrm>
          <a:custGeom>
            <a:avLst/>
            <a:gdLst>
              <a:gd name="connsiteX0" fmla="*/ 13181 w 7306849"/>
              <a:gd name="connsiteY0" fmla="*/ 0 h 5853417"/>
              <a:gd name="connsiteX1" fmla="*/ 7306849 w 7306849"/>
              <a:gd name="connsiteY1" fmla="*/ 0 h 5853417"/>
              <a:gd name="connsiteX2" fmla="*/ 7306849 w 7306849"/>
              <a:gd name="connsiteY2" fmla="*/ 5853417 h 5853417"/>
              <a:gd name="connsiteX3" fmla="*/ 0 w 7306849"/>
              <a:gd name="connsiteY3" fmla="*/ 5535609 h 585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06849" h="5853417">
                <a:moveTo>
                  <a:pt x="13181" y="0"/>
                </a:moveTo>
                <a:lnTo>
                  <a:pt x="7306849" y="0"/>
                </a:lnTo>
                <a:lnTo>
                  <a:pt x="7306849" y="5853417"/>
                </a:lnTo>
                <a:lnTo>
                  <a:pt x="0" y="553560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3175" y="-349701"/>
            <a:ext cx="11088709" cy="225770"/>
          </a:xfrm>
        </p:spPr>
        <p:txBody>
          <a:bodyPr tIns="0"/>
          <a:lstStyle>
            <a:lvl1pPr>
              <a:lnSpc>
                <a:spcPct val="100000"/>
              </a:lnSpc>
              <a:tabLst>
                <a:tab pos="4397375" algn="l"/>
              </a:tabLst>
              <a:defRPr sz="1400" b="1" baseline="0"/>
            </a:lvl1pPr>
          </a:lstStyle>
          <a:p>
            <a:r>
              <a:rPr lang="nl-NL" dirty="0"/>
              <a:t>Tekst [kader] + Beeld L + Notebook</a:t>
            </a: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84008BD-9DC9-432E-A44B-8FB3223966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486" y="572878"/>
            <a:ext cx="3503610" cy="5531060"/>
          </a:xfrm>
          <a:custGeom>
            <a:avLst/>
            <a:gdLst>
              <a:gd name="connsiteX0" fmla="*/ 1998 w 2944297"/>
              <a:gd name="connsiteY0" fmla="*/ 0 h 5531060"/>
              <a:gd name="connsiteX1" fmla="*/ 2944297 w 2944297"/>
              <a:gd name="connsiteY1" fmla="*/ 140718 h 5531060"/>
              <a:gd name="connsiteX2" fmla="*/ 2944297 w 2944297"/>
              <a:gd name="connsiteY2" fmla="*/ 5383099 h 5531060"/>
              <a:gd name="connsiteX3" fmla="*/ 2523 w 2944297"/>
              <a:gd name="connsiteY3" fmla="*/ 5531060 h 5531060"/>
              <a:gd name="connsiteX4" fmla="*/ 1998 w 2944297"/>
              <a:gd name="connsiteY4" fmla="*/ 0 h 553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4297" h="5531060">
                <a:moveTo>
                  <a:pt x="1998" y="0"/>
                </a:moveTo>
                <a:lnTo>
                  <a:pt x="2944297" y="140718"/>
                </a:lnTo>
                <a:lnTo>
                  <a:pt x="2944297" y="5383099"/>
                </a:lnTo>
                <a:lnTo>
                  <a:pt x="2523" y="5531060"/>
                </a:lnTo>
                <a:cubicBezTo>
                  <a:pt x="-6004" y="3691488"/>
                  <a:pt x="10525" y="1839573"/>
                  <a:pt x="1998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360000" tIns="720000" rIns="360000" bIns="72000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9pPr>
          </a:lstStyle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Subtitel (wit)</a:t>
            </a:r>
          </a:p>
          <a:p>
            <a:pPr lvl="4"/>
            <a:r>
              <a:rPr lang="nl-NL" dirty="0"/>
              <a:t>Subtitel (zwart)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Bullet</a:t>
            </a:r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FE1450F-1265-491A-98C1-19021118CB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71440" y="2565457"/>
            <a:ext cx="5289501" cy="4009366"/>
          </a:xfrm>
          <a:blipFill>
            <a:blip r:embed="rId4"/>
            <a:srcRect/>
            <a:stretch>
              <a:fillRect l="-1" t="591" r="-1748" b="306"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12" name="afbeelding">
            <a:extLst>
              <a:ext uri="{FF2B5EF4-FFF2-40B4-BE49-F238E27FC236}">
                <a16:creationId xmlns:a16="http://schemas.microsoft.com/office/drawing/2014/main" id="{E893B286-6CF9-4172-9A7F-75459742AB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68620" y="2736979"/>
            <a:ext cx="4640425" cy="3240371"/>
          </a:xfrm>
          <a:prstGeom prst="roundRect">
            <a:avLst>
              <a:gd name="adj" fmla="val 1788"/>
            </a:avLst>
          </a:prstGeom>
          <a:solidFill>
            <a:schemeClr val="bg1">
              <a:lumMod val="65000"/>
            </a:schemeClr>
          </a:solidFill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icon om</a:t>
            </a:r>
            <a:br>
              <a:rPr lang="nl-NL" dirty="0"/>
            </a:br>
            <a:r>
              <a:rPr lang="nl-NL" dirty="0"/>
              <a:t> een afbeelding in te voegen</a:t>
            </a:r>
          </a:p>
        </p:txBody>
      </p:sp>
    </p:spTree>
    <p:extLst>
      <p:ext uri="{BB962C8B-B14F-4D97-AF65-F5344CB8AC3E}">
        <p14:creationId xmlns:p14="http://schemas.microsoft.com/office/powerpoint/2010/main" val="349925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49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INSTRUCTIE">
            <a:extLst>
              <a:ext uri="{FF2B5EF4-FFF2-40B4-BE49-F238E27FC236}">
                <a16:creationId xmlns:a16="http://schemas.microsoft.com/office/drawing/2014/main" id="{D8EA9259-390C-4A9C-95A7-531E972BCFE3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17" name="Rechthoek 116">
              <a:extLst>
                <a:ext uri="{FF2B5EF4-FFF2-40B4-BE49-F238E27FC236}">
                  <a16:creationId xmlns:a16="http://schemas.microsoft.com/office/drawing/2014/main" id="{4676E3C1-3670-49B8-BEFC-E4FCE98A3D15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18" name="Ovaal 117">
              <a:extLst>
                <a:ext uri="{FF2B5EF4-FFF2-40B4-BE49-F238E27FC236}">
                  <a16:creationId xmlns:a16="http://schemas.microsoft.com/office/drawing/2014/main" id="{FB85C94A-58DB-4359-9FD1-762676F3DBB2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9" name="Rechthoek 118">
              <a:extLst>
                <a:ext uri="{FF2B5EF4-FFF2-40B4-BE49-F238E27FC236}">
                  <a16:creationId xmlns:a16="http://schemas.microsoft.com/office/drawing/2014/main" id="{8568C724-251D-486E-B154-3BF9DC8F8FA6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21" name="Ovaal 120">
              <a:extLst>
                <a:ext uri="{FF2B5EF4-FFF2-40B4-BE49-F238E27FC236}">
                  <a16:creationId xmlns:a16="http://schemas.microsoft.com/office/drawing/2014/main" id="{758E529D-AB4D-486E-B759-E8B671234F1B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2" name="Rechthoek 121">
              <a:extLst>
                <a:ext uri="{FF2B5EF4-FFF2-40B4-BE49-F238E27FC236}">
                  <a16:creationId xmlns:a16="http://schemas.microsoft.com/office/drawing/2014/main" id="{3A8ABA15-F815-4767-B2A6-51D439D506D7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23" name="Rechthoek 122">
              <a:extLst>
                <a:ext uri="{FF2B5EF4-FFF2-40B4-BE49-F238E27FC236}">
                  <a16:creationId xmlns:a16="http://schemas.microsoft.com/office/drawing/2014/main" id="{2A2B02B2-569B-4695-98D9-67DC136C3BC2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24" name="Ovaal 123">
              <a:extLst>
                <a:ext uri="{FF2B5EF4-FFF2-40B4-BE49-F238E27FC236}">
                  <a16:creationId xmlns:a16="http://schemas.microsoft.com/office/drawing/2014/main" id="{C4B4DB92-E572-42A0-B1DF-7EF382636660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25" name="Rechthoek 124">
              <a:extLst>
                <a:ext uri="{FF2B5EF4-FFF2-40B4-BE49-F238E27FC236}">
                  <a16:creationId xmlns:a16="http://schemas.microsoft.com/office/drawing/2014/main" id="{430E31B8-47D9-4C23-9D3A-E3C90043AF20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126" name="Ovaal 125">
              <a:extLst>
                <a:ext uri="{FF2B5EF4-FFF2-40B4-BE49-F238E27FC236}">
                  <a16:creationId xmlns:a16="http://schemas.microsoft.com/office/drawing/2014/main" id="{0F6FDEC7-6F4F-4656-AD71-5B2AE6D785CB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27" name="Rechthoek 126">
              <a:extLst>
                <a:ext uri="{FF2B5EF4-FFF2-40B4-BE49-F238E27FC236}">
                  <a16:creationId xmlns:a16="http://schemas.microsoft.com/office/drawing/2014/main" id="{33D9F38F-8951-4E30-88D3-0624BBCCE282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(roze)</a:t>
              </a:r>
            </a:p>
          </p:txBody>
        </p:sp>
        <p:sp>
          <p:nvSpPr>
            <p:cNvPr id="128" name="Ovaal 127">
              <a:extLst>
                <a:ext uri="{FF2B5EF4-FFF2-40B4-BE49-F238E27FC236}">
                  <a16:creationId xmlns:a16="http://schemas.microsoft.com/office/drawing/2014/main" id="{3806323A-A15B-45E8-9D02-7689018CAAEC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29" name="Rechthoek 128">
              <a:extLst>
                <a:ext uri="{FF2B5EF4-FFF2-40B4-BE49-F238E27FC236}">
                  <a16:creationId xmlns:a16="http://schemas.microsoft.com/office/drawing/2014/main" id="{E79B9B97-5EC4-47B7-9704-B4F4CDBB9205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(zwart)</a:t>
              </a:r>
            </a:p>
          </p:txBody>
        </p:sp>
        <p:sp>
          <p:nvSpPr>
            <p:cNvPr id="130" name="Ovaal 129">
              <a:extLst>
                <a:ext uri="{FF2B5EF4-FFF2-40B4-BE49-F238E27FC236}">
                  <a16:creationId xmlns:a16="http://schemas.microsoft.com/office/drawing/2014/main" id="{599B6E7C-3E29-4F63-89C6-31F1FC1DE687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31" name="Rechthoek 130">
              <a:extLst>
                <a:ext uri="{FF2B5EF4-FFF2-40B4-BE49-F238E27FC236}">
                  <a16:creationId xmlns:a16="http://schemas.microsoft.com/office/drawing/2014/main" id="{3820C47F-1254-4149-81D8-9A0954CF9225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32" name="Ovaal 131">
              <a:extLst>
                <a:ext uri="{FF2B5EF4-FFF2-40B4-BE49-F238E27FC236}">
                  <a16:creationId xmlns:a16="http://schemas.microsoft.com/office/drawing/2014/main" id="{1FB53CD2-FFFB-4553-A5C2-4126F4ED16C1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33" name="Rechthoek 132">
              <a:extLst>
                <a:ext uri="{FF2B5EF4-FFF2-40B4-BE49-F238E27FC236}">
                  <a16:creationId xmlns:a16="http://schemas.microsoft.com/office/drawing/2014/main" id="{6C4736B6-2F8A-487D-9C07-DADDE38240DE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134" name="Ovaal 133">
              <a:extLst>
                <a:ext uri="{FF2B5EF4-FFF2-40B4-BE49-F238E27FC236}">
                  <a16:creationId xmlns:a16="http://schemas.microsoft.com/office/drawing/2014/main" id="{5FCD8E90-E710-4184-8DA6-322EB3030DDF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35" name="Rechthoek 134">
              <a:extLst>
                <a:ext uri="{FF2B5EF4-FFF2-40B4-BE49-F238E27FC236}">
                  <a16:creationId xmlns:a16="http://schemas.microsoft.com/office/drawing/2014/main" id="{3C627BA6-7392-4E33-80B8-AA291FAF3C5E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1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*Bronvermelding</a:t>
              </a:r>
            </a:p>
          </p:txBody>
        </p:sp>
        <p:sp>
          <p:nvSpPr>
            <p:cNvPr id="136" name="Ovaal 135">
              <a:extLst>
                <a:ext uri="{FF2B5EF4-FFF2-40B4-BE49-F238E27FC236}">
                  <a16:creationId xmlns:a16="http://schemas.microsoft.com/office/drawing/2014/main" id="{716FEE9B-A93E-43C7-B064-34600C3F528B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77" name="Rechthoek 176">
              <a:extLst>
                <a:ext uri="{FF2B5EF4-FFF2-40B4-BE49-F238E27FC236}">
                  <a16:creationId xmlns:a16="http://schemas.microsoft.com/office/drawing/2014/main" id="{778AC02C-BEAC-4100-8684-B35CC334A06B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78" name="Rechthoek 177">
              <a:extLst>
                <a:ext uri="{FF2B5EF4-FFF2-40B4-BE49-F238E27FC236}">
                  <a16:creationId xmlns:a16="http://schemas.microsoft.com/office/drawing/2014/main" id="{5360D4DA-DE93-4D24-928F-2B4A3C77C641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79" name="ICOON_info">
              <a:extLst>
                <a:ext uri="{FF2B5EF4-FFF2-40B4-BE49-F238E27FC236}">
                  <a16:creationId xmlns:a16="http://schemas.microsoft.com/office/drawing/2014/main" id="{3ED18AFA-BACD-442C-9529-2953919E0945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221" name="Ovaal 220">
                <a:extLst>
                  <a:ext uri="{FF2B5EF4-FFF2-40B4-BE49-F238E27FC236}">
                    <a16:creationId xmlns:a16="http://schemas.microsoft.com/office/drawing/2014/main" id="{D8A8A8A7-A8D5-4E29-941C-C2778BA68FAE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2" name="Graphic 163" descr="Informatie">
                <a:extLst>
                  <a:ext uri="{FF2B5EF4-FFF2-40B4-BE49-F238E27FC236}">
                    <a16:creationId xmlns:a16="http://schemas.microsoft.com/office/drawing/2014/main" id="{FBA727DF-4CDE-43E5-A7C4-D75DD9838253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80" name="VOORBEELD">
              <a:extLst>
                <a:ext uri="{FF2B5EF4-FFF2-40B4-BE49-F238E27FC236}">
                  <a16:creationId xmlns:a16="http://schemas.microsoft.com/office/drawing/2014/main" id="{65A54557-7476-4AD1-83C3-627E3ED1057F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81" name="Rechthoek 180">
                <a:extLst>
                  <a:ext uri="{FF2B5EF4-FFF2-40B4-BE49-F238E27FC236}">
                    <a16:creationId xmlns:a16="http://schemas.microsoft.com/office/drawing/2014/main" id="{698848CA-096C-4E65-9F31-1EEAB94F8572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82" name="Rechthoek 181">
                <a:extLst>
                  <a:ext uri="{FF2B5EF4-FFF2-40B4-BE49-F238E27FC236}">
                    <a16:creationId xmlns:a16="http://schemas.microsoft.com/office/drawing/2014/main" id="{AC8D3E21-67CD-4C71-A524-56BE5BC8199E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83" name="Groep 182">
                <a:extLst>
                  <a:ext uri="{FF2B5EF4-FFF2-40B4-BE49-F238E27FC236}">
                    <a16:creationId xmlns:a16="http://schemas.microsoft.com/office/drawing/2014/main" id="{9CC36087-980D-4EA6-8C8D-5B65449BFFC8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14" name="Groep 213">
                  <a:extLst>
                    <a:ext uri="{FF2B5EF4-FFF2-40B4-BE49-F238E27FC236}">
                      <a16:creationId xmlns:a16="http://schemas.microsoft.com/office/drawing/2014/main" id="{1F86E89B-A528-4506-B33F-3F47046463A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16" name="Rechte verbindingslijn 215">
                    <a:extLst>
                      <a:ext uri="{FF2B5EF4-FFF2-40B4-BE49-F238E27FC236}">
                        <a16:creationId xmlns:a16="http://schemas.microsoft.com/office/drawing/2014/main" id="{3FAEC894-3AE0-44A8-8752-DE7E7CB0E7B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7" name="Rechte verbindingslijn 216">
                    <a:extLst>
                      <a:ext uri="{FF2B5EF4-FFF2-40B4-BE49-F238E27FC236}">
                        <a16:creationId xmlns:a16="http://schemas.microsoft.com/office/drawing/2014/main" id="{2AFF2649-F86B-4C3E-8DB4-DF1A536BA2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8" name="Rechte verbindingslijn 217">
                    <a:extLst>
                      <a:ext uri="{FF2B5EF4-FFF2-40B4-BE49-F238E27FC236}">
                        <a16:creationId xmlns:a16="http://schemas.microsoft.com/office/drawing/2014/main" id="{7616D23D-46C6-4E86-A9A7-91BA62E3522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9" name="Rechte verbindingslijn 218">
                    <a:extLst>
                      <a:ext uri="{FF2B5EF4-FFF2-40B4-BE49-F238E27FC236}">
                        <a16:creationId xmlns:a16="http://schemas.microsoft.com/office/drawing/2014/main" id="{9121875C-690F-409D-822E-F6E0A69714A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0" name="Rechte verbindingslijn 219">
                    <a:extLst>
                      <a:ext uri="{FF2B5EF4-FFF2-40B4-BE49-F238E27FC236}">
                        <a16:creationId xmlns:a16="http://schemas.microsoft.com/office/drawing/2014/main" id="{56BEE90E-DFEC-4374-82D3-70ECE175E0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15" name="Pijl: rechts 214">
                  <a:extLst>
                    <a:ext uri="{FF2B5EF4-FFF2-40B4-BE49-F238E27FC236}">
                      <a16:creationId xmlns:a16="http://schemas.microsoft.com/office/drawing/2014/main" id="{2D59021A-D65D-402B-8589-41923AFC072A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84" name="Groep 183">
                <a:extLst>
                  <a:ext uri="{FF2B5EF4-FFF2-40B4-BE49-F238E27FC236}">
                    <a16:creationId xmlns:a16="http://schemas.microsoft.com/office/drawing/2014/main" id="{BE844243-29D0-4E3E-9278-C76820808EAD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07" name="Groep 206">
                  <a:extLst>
                    <a:ext uri="{FF2B5EF4-FFF2-40B4-BE49-F238E27FC236}">
                      <a16:creationId xmlns:a16="http://schemas.microsoft.com/office/drawing/2014/main" id="{D58B4362-E620-470B-8425-F241BAB3CDC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09" name="Rechte verbindingslijn 208">
                    <a:extLst>
                      <a:ext uri="{FF2B5EF4-FFF2-40B4-BE49-F238E27FC236}">
                        <a16:creationId xmlns:a16="http://schemas.microsoft.com/office/drawing/2014/main" id="{FEAE8241-045E-41BF-9F17-48540BBCB7D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0" name="Rechte verbindingslijn 209">
                    <a:extLst>
                      <a:ext uri="{FF2B5EF4-FFF2-40B4-BE49-F238E27FC236}">
                        <a16:creationId xmlns:a16="http://schemas.microsoft.com/office/drawing/2014/main" id="{26B9AD35-6C1D-4875-9E50-D477D0CE62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1" name="Rechte verbindingslijn 210">
                    <a:extLst>
                      <a:ext uri="{FF2B5EF4-FFF2-40B4-BE49-F238E27FC236}">
                        <a16:creationId xmlns:a16="http://schemas.microsoft.com/office/drawing/2014/main" id="{BAD3E52B-B9D1-46D4-B734-F8AE7D0416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2" name="Rechte verbindingslijn 211">
                    <a:extLst>
                      <a:ext uri="{FF2B5EF4-FFF2-40B4-BE49-F238E27FC236}">
                        <a16:creationId xmlns:a16="http://schemas.microsoft.com/office/drawing/2014/main" id="{C16ED69B-58A6-4C73-B3F7-E605123993D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3" name="Rechte verbindingslijn 212">
                    <a:extLst>
                      <a:ext uri="{FF2B5EF4-FFF2-40B4-BE49-F238E27FC236}">
                        <a16:creationId xmlns:a16="http://schemas.microsoft.com/office/drawing/2014/main" id="{8CDF7237-B410-4680-883C-1D1CE11DDF3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08" name="Pijl: rechts 207">
                  <a:extLst>
                    <a:ext uri="{FF2B5EF4-FFF2-40B4-BE49-F238E27FC236}">
                      <a16:creationId xmlns:a16="http://schemas.microsoft.com/office/drawing/2014/main" id="{912D145C-4A6A-4B90-820C-077F67D9643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85" name="Rechte verbindingslijn 184">
                <a:extLst>
                  <a:ext uri="{FF2B5EF4-FFF2-40B4-BE49-F238E27FC236}">
                    <a16:creationId xmlns:a16="http://schemas.microsoft.com/office/drawing/2014/main" id="{38C08F54-E281-4934-845A-376C1F33E3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86" name="Rechte verbindingslijn 185">
                <a:extLst>
                  <a:ext uri="{FF2B5EF4-FFF2-40B4-BE49-F238E27FC236}">
                    <a16:creationId xmlns:a16="http://schemas.microsoft.com/office/drawing/2014/main" id="{D4841D84-726C-45B6-B560-CCC9C473A3C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87" name="Rechthoek 186">
                <a:extLst>
                  <a:ext uri="{FF2B5EF4-FFF2-40B4-BE49-F238E27FC236}">
                    <a16:creationId xmlns:a16="http://schemas.microsoft.com/office/drawing/2014/main" id="{F404A1B0-0958-431D-B93A-454088D5E272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88" name="Rechthoek 187">
                <a:extLst>
                  <a:ext uri="{FF2B5EF4-FFF2-40B4-BE49-F238E27FC236}">
                    <a16:creationId xmlns:a16="http://schemas.microsoft.com/office/drawing/2014/main" id="{3A859715-67CB-43EA-A65E-0690A8DF7D9C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89" name="Groep 188">
                <a:extLst>
                  <a:ext uri="{FF2B5EF4-FFF2-40B4-BE49-F238E27FC236}">
                    <a16:creationId xmlns:a16="http://schemas.microsoft.com/office/drawing/2014/main" id="{31B4A433-F9C4-4251-8746-901A03ACB0B8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99" name="Rechthoek 198">
                  <a:extLst>
                    <a:ext uri="{FF2B5EF4-FFF2-40B4-BE49-F238E27FC236}">
                      <a16:creationId xmlns:a16="http://schemas.microsoft.com/office/drawing/2014/main" id="{AC89C6AC-128E-47D5-A262-4AF6B8ED8F2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00" name="Groep 199">
                  <a:extLst>
                    <a:ext uri="{FF2B5EF4-FFF2-40B4-BE49-F238E27FC236}">
                      <a16:creationId xmlns:a16="http://schemas.microsoft.com/office/drawing/2014/main" id="{DDA4F34C-4D34-41CF-BF70-BA7BD093573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02" name="Rechte verbindingslijn 201">
                    <a:extLst>
                      <a:ext uri="{FF2B5EF4-FFF2-40B4-BE49-F238E27FC236}">
                        <a16:creationId xmlns:a16="http://schemas.microsoft.com/office/drawing/2014/main" id="{302974E8-56B3-44B5-8AB4-2FF6F1B2A7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3" name="Rechte verbindingslijn 202">
                    <a:extLst>
                      <a:ext uri="{FF2B5EF4-FFF2-40B4-BE49-F238E27FC236}">
                        <a16:creationId xmlns:a16="http://schemas.microsoft.com/office/drawing/2014/main" id="{C2598FE5-5C13-4499-A80C-DD9B5A1BE3D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4" name="Rechte verbindingslijn 203">
                    <a:extLst>
                      <a:ext uri="{FF2B5EF4-FFF2-40B4-BE49-F238E27FC236}">
                        <a16:creationId xmlns:a16="http://schemas.microsoft.com/office/drawing/2014/main" id="{6E8CB7FF-DBD7-402E-A204-D2584A4812A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60C8D811-852D-4FB4-98E2-A7C9605CE1C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7AA29153-D364-4EED-82B1-D1C6174A5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01" name="Pijl: rechts 200">
                  <a:extLst>
                    <a:ext uri="{FF2B5EF4-FFF2-40B4-BE49-F238E27FC236}">
                      <a16:creationId xmlns:a16="http://schemas.microsoft.com/office/drawing/2014/main" id="{36F42CCF-6F6A-4C9A-95F2-0B748D9874E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0" name="Groep 189">
                <a:extLst>
                  <a:ext uri="{FF2B5EF4-FFF2-40B4-BE49-F238E27FC236}">
                    <a16:creationId xmlns:a16="http://schemas.microsoft.com/office/drawing/2014/main" id="{39C1AB2C-500A-4F1D-963B-6DFFD4941228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91" name="Rechthoek 190">
                  <a:extLst>
                    <a:ext uri="{FF2B5EF4-FFF2-40B4-BE49-F238E27FC236}">
                      <a16:creationId xmlns:a16="http://schemas.microsoft.com/office/drawing/2014/main" id="{D9304A92-2D42-4FE0-A5A4-AD3AF68CCAFD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92" name="Groep 191">
                  <a:extLst>
                    <a:ext uri="{FF2B5EF4-FFF2-40B4-BE49-F238E27FC236}">
                      <a16:creationId xmlns:a16="http://schemas.microsoft.com/office/drawing/2014/main" id="{30E6BDAC-B64F-45F6-8495-839FCF60109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94" name="Rechte verbindingslijn 193">
                    <a:extLst>
                      <a:ext uri="{FF2B5EF4-FFF2-40B4-BE49-F238E27FC236}">
                        <a16:creationId xmlns:a16="http://schemas.microsoft.com/office/drawing/2014/main" id="{0242E57D-800B-4A64-893E-944E6DB6761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5" name="Rechte verbindingslijn 194">
                    <a:extLst>
                      <a:ext uri="{FF2B5EF4-FFF2-40B4-BE49-F238E27FC236}">
                        <a16:creationId xmlns:a16="http://schemas.microsoft.com/office/drawing/2014/main" id="{BB1E0BD2-C0B4-45AA-BE5E-B3E37C014F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6" name="Rechte verbindingslijn 195">
                    <a:extLst>
                      <a:ext uri="{FF2B5EF4-FFF2-40B4-BE49-F238E27FC236}">
                        <a16:creationId xmlns:a16="http://schemas.microsoft.com/office/drawing/2014/main" id="{A235730E-0C2B-4753-9D00-4C9682E3AB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7" name="Rechte verbindingslijn 196">
                    <a:extLst>
                      <a:ext uri="{FF2B5EF4-FFF2-40B4-BE49-F238E27FC236}">
                        <a16:creationId xmlns:a16="http://schemas.microsoft.com/office/drawing/2014/main" id="{55D64343-30E6-42AD-AFB3-1CB6871AB19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8" name="Rechte verbindingslijn 197">
                    <a:extLst>
                      <a:ext uri="{FF2B5EF4-FFF2-40B4-BE49-F238E27FC236}">
                        <a16:creationId xmlns:a16="http://schemas.microsoft.com/office/drawing/2014/main" id="{8E5D6911-ECD2-400F-9452-D36D4D0FCB4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93" name="Pijl: rechts 192">
                  <a:extLst>
                    <a:ext uri="{FF2B5EF4-FFF2-40B4-BE49-F238E27FC236}">
                      <a16:creationId xmlns:a16="http://schemas.microsoft.com/office/drawing/2014/main" id="{5F33604A-2B3D-4679-B91B-E4245168632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137" name="INSTRUCTIE">
            <a:extLst>
              <a:ext uri="{FF2B5EF4-FFF2-40B4-BE49-F238E27FC236}">
                <a16:creationId xmlns:a16="http://schemas.microsoft.com/office/drawing/2014/main" id="{E129C678-D7B2-4DF2-8D2C-965CCAC9D352}"/>
              </a:ext>
            </a:extLst>
          </p:cNvPr>
          <p:cNvGrpSpPr/>
          <p:nvPr userDrawn="1"/>
        </p:nvGrpSpPr>
        <p:grpSpPr>
          <a:xfrm>
            <a:off x="12377595" y="0"/>
            <a:ext cx="3693386" cy="5270646"/>
            <a:chOff x="-3786437" y="0"/>
            <a:chExt cx="3693386" cy="5270646"/>
          </a:xfrm>
        </p:grpSpPr>
        <p:sp>
          <p:nvSpPr>
            <p:cNvPr id="138" name="Rechthoek 137">
              <a:extLst>
                <a:ext uri="{FF2B5EF4-FFF2-40B4-BE49-F238E27FC236}">
                  <a16:creationId xmlns:a16="http://schemas.microsoft.com/office/drawing/2014/main" id="{E7F64982-51EF-4E29-B042-801D3A5E3B7A}"/>
                </a:ext>
              </a:extLst>
            </p:cNvPr>
            <p:cNvSpPr/>
            <p:nvPr userDrawn="1"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sp>
          <p:nvSpPr>
            <p:cNvPr id="139" name="Rechthoek 138">
              <a:extLst>
                <a:ext uri="{FF2B5EF4-FFF2-40B4-BE49-F238E27FC236}">
                  <a16:creationId xmlns:a16="http://schemas.microsoft.com/office/drawing/2014/main" id="{DCD4D7AD-36EB-4D68-9A84-9F2E9DC3E0CD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40" name="Ovaal 139">
              <a:extLst>
                <a:ext uri="{FF2B5EF4-FFF2-40B4-BE49-F238E27FC236}">
                  <a16:creationId xmlns:a16="http://schemas.microsoft.com/office/drawing/2014/main" id="{87935003-CFB0-4D12-A23F-901256B14E21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1" name="Rechthoek 140">
              <a:extLst>
                <a:ext uri="{FF2B5EF4-FFF2-40B4-BE49-F238E27FC236}">
                  <a16:creationId xmlns:a16="http://schemas.microsoft.com/office/drawing/2014/main" id="{259E50EE-0B2A-4139-B549-55A5171BA80E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afbeelding in te voegen </a:t>
              </a: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42" name="Groep 141">
              <a:extLst>
                <a:ext uri="{FF2B5EF4-FFF2-40B4-BE49-F238E27FC236}">
                  <a16:creationId xmlns:a16="http://schemas.microsoft.com/office/drawing/2014/main" id="{87A1437F-45ED-4E00-A9EA-4C9ECB68E6BF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171" name="Rechthoek 170">
                <a:extLst>
                  <a:ext uri="{FF2B5EF4-FFF2-40B4-BE49-F238E27FC236}">
                    <a16:creationId xmlns:a16="http://schemas.microsoft.com/office/drawing/2014/main" id="{4BE02715-A46C-4C27-BB9D-68CE839B298C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2" name="Ovaal 171">
                <a:extLst>
                  <a:ext uri="{FF2B5EF4-FFF2-40B4-BE49-F238E27FC236}">
                    <a16:creationId xmlns:a16="http://schemas.microsoft.com/office/drawing/2014/main" id="{FFAA0B0B-09E3-468D-83C2-C2C546696D6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3" name="Vrije vorm: vorm 172">
                <a:extLst>
                  <a:ext uri="{FF2B5EF4-FFF2-40B4-BE49-F238E27FC236}">
                    <a16:creationId xmlns:a16="http://schemas.microsoft.com/office/drawing/2014/main" id="{BC8CF9EE-6036-4376-87DA-8B0B1D7BC84B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4" name="Rechthoek: afgeronde hoeken 173">
                <a:extLst>
                  <a:ext uri="{FF2B5EF4-FFF2-40B4-BE49-F238E27FC236}">
                    <a16:creationId xmlns:a16="http://schemas.microsoft.com/office/drawing/2014/main" id="{1105933C-920D-418B-8F4F-F40BDEF3E0BE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75" name="Rechte verbindingslijn 174">
                <a:extLst>
                  <a:ext uri="{FF2B5EF4-FFF2-40B4-BE49-F238E27FC236}">
                    <a16:creationId xmlns:a16="http://schemas.microsoft.com/office/drawing/2014/main" id="{34BCDCC5-A6FF-4E83-8FC1-BABD416A48C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26D85CC2-C778-40DE-B0AB-6C729AEAFA03}"/>
                  </a:ext>
                </a:extLst>
              </p:cNvPr>
              <p:cNvCxnSpPr>
                <a:cxnSpLocks/>
                <a:stCxn id="17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5ABD12CA-EBFF-475D-AD96-FF047A9157CC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5CBADCCE-3B06-471E-A5DC-6AAB2CCF51E0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afbeelding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45" name="Groep 144">
              <a:extLst>
                <a:ext uri="{FF2B5EF4-FFF2-40B4-BE49-F238E27FC236}">
                  <a16:creationId xmlns:a16="http://schemas.microsoft.com/office/drawing/2014/main" id="{856C98AD-CB21-4D81-8CF6-92982B42C3D7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68" name="Rechthoek 167">
                <a:extLst>
                  <a:ext uri="{FF2B5EF4-FFF2-40B4-BE49-F238E27FC236}">
                    <a16:creationId xmlns:a16="http://schemas.microsoft.com/office/drawing/2014/main" id="{F5AE422C-4399-4811-B2D6-97EFF7A5DED8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69" name="Rechte verbindingslijn 168">
                <a:extLst>
                  <a:ext uri="{FF2B5EF4-FFF2-40B4-BE49-F238E27FC236}">
                    <a16:creationId xmlns:a16="http://schemas.microsoft.com/office/drawing/2014/main" id="{FE91E49E-815D-45C4-B22B-0C4817B0365B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70" name="Gelijkbenige driehoek 169">
                <a:extLst>
                  <a:ext uri="{FF2B5EF4-FFF2-40B4-BE49-F238E27FC236}">
                    <a16:creationId xmlns:a16="http://schemas.microsoft.com/office/drawing/2014/main" id="{38D0489A-A8D4-4944-989F-71F28C96FF2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46" name="Ovaal 145">
              <a:extLst>
                <a:ext uri="{FF2B5EF4-FFF2-40B4-BE49-F238E27FC236}">
                  <a16:creationId xmlns:a16="http://schemas.microsoft.com/office/drawing/2014/main" id="{A6991997-FF9C-4F31-B417-54E073299648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163BCB98-3A1A-43EB-86C9-D4CFCB727E22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0DA58AA0-57C6-4675-ABD6-9630ED210885}"/>
                </a:ext>
              </a:extLst>
            </p:cNvPr>
            <p:cNvGrpSpPr/>
            <p:nvPr userDrawn="1"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152" name="Groep 151">
                <a:extLst>
                  <a:ext uri="{FF2B5EF4-FFF2-40B4-BE49-F238E27FC236}">
                    <a16:creationId xmlns:a16="http://schemas.microsoft.com/office/drawing/2014/main" id="{AB9E979F-AD7A-4749-9CAE-16ADA0E3C090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55" name="Groep 154">
                  <a:extLst>
                    <a:ext uri="{FF2B5EF4-FFF2-40B4-BE49-F238E27FC236}">
                      <a16:creationId xmlns:a16="http://schemas.microsoft.com/office/drawing/2014/main" id="{BBCC0C29-0AD6-4604-96C3-55BDA3B1E848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62" name="Groep 161">
                    <a:extLst>
                      <a:ext uri="{FF2B5EF4-FFF2-40B4-BE49-F238E27FC236}">
                        <a16:creationId xmlns:a16="http://schemas.microsoft.com/office/drawing/2014/main" id="{380FC23E-6658-4389-BAAB-C8B1300E369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65" name="Rechthoek 164">
                      <a:extLst>
                        <a:ext uri="{FF2B5EF4-FFF2-40B4-BE49-F238E27FC236}">
                          <a16:creationId xmlns:a16="http://schemas.microsoft.com/office/drawing/2014/main" id="{F5B5F803-A026-4405-9B62-032ECF5B54A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6" name="Rechthoek 165">
                      <a:extLst>
                        <a:ext uri="{FF2B5EF4-FFF2-40B4-BE49-F238E27FC236}">
                          <a16:creationId xmlns:a16="http://schemas.microsoft.com/office/drawing/2014/main" id="{EE8971FE-D557-41B9-A20F-4B02BE28954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7" name="Ovaal 166">
                      <a:extLst>
                        <a:ext uri="{FF2B5EF4-FFF2-40B4-BE49-F238E27FC236}">
                          <a16:creationId xmlns:a16="http://schemas.microsoft.com/office/drawing/2014/main" id="{C0101110-2A26-4C95-9A7E-C94BEDAEAB9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63" name="Afbeelding 162">
                    <a:extLst>
                      <a:ext uri="{FF2B5EF4-FFF2-40B4-BE49-F238E27FC236}">
                        <a16:creationId xmlns:a16="http://schemas.microsoft.com/office/drawing/2014/main" id="{D1C87F5C-23A6-44C2-BB43-76A613FE53D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64" name="Afbeelding 163">
                    <a:extLst>
                      <a:ext uri="{FF2B5EF4-FFF2-40B4-BE49-F238E27FC236}">
                        <a16:creationId xmlns:a16="http://schemas.microsoft.com/office/drawing/2014/main" id="{6FA76A31-56CC-4FF8-81F3-196FED9B085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56" name="Groep 155">
                  <a:extLst>
                    <a:ext uri="{FF2B5EF4-FFF2-40B4-BE49-F238E27FC236}">
                      <a16:creationId xmlns:a16="http://schemas.microsoft.com/office/drawing/2014/main" id="{C3BDC85F-03E7-41BF-8162-C0CC44FD793E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0" name="Rechthoek 159">
                    <a:extLst>
                      <a:ext uri="{FF2B5EF4-FFF2-40B4-BE49-F238E27FC236}">
                        <a16:creationId xmlns:a16="http://schemas.microsoft.com/office/drawing/2014/main" id="{C6681325-7C23-4568-8245-E674DF9772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1" name="Rechthoek 160">
                    <a:extLst>
                      <a:ext uri="{FF2B5EF4-FFF2-40B4-BE49-F238E27FC236}">
                        <a16:creationId xmlns:a16="http://schemas.microsoft.com/office/drawing/2014/main" id="{CFED5775-2464-4DD5-8B71-F9904E5783B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57" name="Groep 156">
                  <a:extLst>
                    <a:ext uri="{FF2B5EF4-FFF2-40B4-BE49-F238E27FC236}">
                      <a16:creationId xmlns:a16="http://schemas.microsoft.com/office/drawing/2014/main" id="{75315DE9-59C9-4ABE-BE6E-0B49B8A327A6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58" name="Rechthoek 157">
                    <a:extLst>
                      <a:ext uri="{FF2B5EF4-FFF2-40B4-BE49-F238E27FC236}">
                        <a16:creationId xmlns:a16="http://schemas.microsoft.com/office/drawing/2014/main" id="{44B97B9C-E228-4775-A381-2B9D615ED9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9" name="Rechthoek 158">
                    <a:extLst>
                      <a:ext uri="{FF2B5EF4-FFF2-40B4-BE49-F238E27FC236}">
                        <a16:creationId xmlns:a16="http://schemas.microsoft.com/office/drawing/2014/main" id="{E5113DB5-9269-42D8-A667-22BD88049E5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53" name="Rechthoek 152">
                <a:extLst>
                  <a:ext uri="{FF2B5EF4-FFF2-40B4-BE49-F238E27FC236}">
                    <a16:creationId xmlns:a16="http://schemas.microsoft.com/office/drawing/2014/main" id="{E7B90B59-8824-4E96-8E68-2A57E9F64076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54" name="Gelijkbenige driehoek 153">
                <a:extLst>
                  <a:ext uri="{FF2B5EF4-FFF2-40B4-BE49-F238E27FC236}">
                    <a16:creationId xmlns:a16="http://schemas.microsoft.com/office/drawing/2014/main" id="{B4ECF9B0-D8C1-4637-BD87-85BF3F513733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49" name="ICOON_info">
              <a:extLst>
                <a:ext uri="{FF2B5EF4-FFF2-40B4-BE49-F238E27FC236}">
                  <a16:creationId xmlns:a16="http://schemas.microsoft.com/office/drawing/2014/main" id="{1ABBC0FC-C921-4AEC-A4C2-4A2849D5461A}"/>
                </a:ext>
              </a:extLst>
            </p:cNvPr>
            <p:cNvGrpSpPr/>
            <p:nvPr userDrawn="1"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150" name="Ovaal 149">
                <a:extLst>
                  <a:ext uri="{FF2B5EF4-FFF2-40B4-BE49-F238E27FC236}">
                    <a16:creationId xmlns:a16="http://schemas.microsoft.com/office/drawing/2014/main" id="{A50AEB3C-32FC-45F7-90ED-8741E1F5BD5A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1" name="Graphic 163" descr="Informatie">
                <a:extLst>
                  <a:ext uri="{FF2B5EF4-FFF2-40B4-BE49-F238E27FC236}">
                    <a16:creationId xmlns:a16="http://schemas.microsoft.com/office/drawing/2014/main" id="{0AD02E60-D85E-483A-BF39-625E5DE3F03A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16" name="Titel 115">
            <a:extLst>
              <a:ext uri="{FF2B5EF4-FFF2-40B4-BE49-F238E27FC236}">
                <a16:creationId xmlns:a16="http://schemas.microsoft.com/office/drawing/2014/main" id="{7F1606B4-FF59-4E08-B96E-FBEC3CECC7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699729" cy="1378199"/>
          </a:xfrm>
          <a:custGeom>
            <a:avLst/>
            <a:gdLst>
              <a:gd name="connsiteX0" fmla="*/ 0 w 1699729"/>
              <a:gd name="connsiteY0" fmla="*/ 0 h 1331194"/>
              <a:gd name="connsiteX1" fmla="*/ 1699729 w 1699729"/>
              <a:gd name="connsiteY1" fmla="*/ 0 h 1331194"/>
              <a:gd name="connsiteX2" fmla="*/ 1693615 w 1699729"/>
              <a:gd name="connsiteY2" fmla="*/ 1215438 h 1331194"/>
              <a:gd name="connsiteX3" fmla="*/ 0 w 1699729"/>
              <a:gd name="connsiteY3" fmla="*/ 1331194 h 133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9729" h="1331194">
                <a:moveTo>
                  <a:pt x="0" y="0"/>
                </a:moveTo>
                <a:lnTo>
                  <a:pt x="1699729" y="0"/>
                </a:lnTo>
                <a:lnTo>
                  <a:pt x="1693615" y="1215438"/>
                </a:lnTo>
                <a:lnTo>
                  <a:pt x="0" y="133119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none" lIns="540000" tIns="504000" rIns="720000" bIns="504000" anchor="t" anchorCtr="0">
            <a:sp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90" y="1793875"/>
            <a:ext cx="7036887" cy="1378199"/>
          </a:xfrm>
        </p:spPr>
        <p:txBody>
          <a:bodyPr/>
          <a:lstStyle/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2"/>
            <a:r>
              <a:rPr lang="nl-NL"/>
              <a:t>Platte tekst</a:t>
            </a: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E9B6E537-682E-4D63-8EED-768A643E57AC}"/>
              </a:ext>
            </a:extLst>
          </p:cNvPr>
          <p:cNvSpPr txBox="1"/>
          <p:nvPr userDrawn="1"/>
        </p:nvSpPr>
        <p:spPr>
          <a:xfrm>
            <a:off x="0" y="-321991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none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Smartphone</a:t>
            </a:r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80BA6A5D-DF73-46E9-ABF5-3BF84F4A08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9620" y="547017"/>
            <a:ext cx="2875064" cy="5706894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l="-1080" r="-1080"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8927AAA-2F30-496D-8A35-4155E919B28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55450" y="686624"/>
            <a:ext cx="2563594" cy="5345686"/>
          </a:xfrm>
          <a:prstGeom prst="roundRect">
            <a:avLst>
              <a:gd name="adj" fmla="val 8315"/>
            </a:avLst>
          </a:prstGeom>
          <a:solidFill>
            <a:schemeClr val="bg1">
              <a:lumMod val="65000"/>
            </a:schemeClr>
          </a:solidFill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/>
              <a:t>Klik op onderstaand </a:t>
            </a:r>
            <a:br>
              <a:rPr lang="nl-NL"/>
            </a:br>
            <a:r>
              <a:rPr lang="nl-NL"/>
              <a:t>icon om een afbeelding </a:t>
            </a:r>
            <a:br>
              <a:rPr lang="nl-NL"/>
            </a:br>
            <a:r>
              <a:rPr lang="nl-NL"/>
              <a:t>in te voegen</a:t>
            </a:r>
          </a:p>
        </p:txBody>
      </p:sp>
      <p:sp>
        <p:nvSpPr>
          <p:cNvPr id="120" name="tekst">
            <a:extLst>
              <a:ext uri="{FF2B5EF4-FFF2-40B4-BE49-F238E27FC236}">
                <a16:creationId xmlns:a16="http://schemas.microsoft.com/office/drawing/2014/main" id="{419FBEAF-7F86-4DE1-8C67-54B6FCF74B2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7690" y="3668782"/>
            <a:ext cx="7036887" cy="2435157"/>
          </a:xfrm>
          <a:solidFill>
            <a:schemeClr val="accent3"/>
          </a:solidFill>
        </p:spPr>
        <p:txBody>
          <a:bodyPr wrap="none" lIns="360000" tIns="360000" rIns="360000" bIns="360000" anchor="ctr" anchorCtr="0"/>
          <a:lstStyle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2"/>
            <a:r>
              <a:rPr lang="nl-NL"/>
              <a:t>Platte tekst</a:t>
            </a:r>
          </a:p>
          <a:p>
            <a:pPr lvl="2"/>
            <a:endParaRPr lang="nl-NL"/>
          </a:p>
          <a:p>
            <a:pPr lvl="3"/>
            <a:r>
              <a:rPr lang="nl-NL"/>
              <a:t>Subtitel </a:t>
            </a:r>
          </a:p>
        </p:txBody>
      </p:sp>
    </p:spTree>
    <p:extLst>
      <p:ext uri="{BB962C8B-B14F-4D97-AF65-F5344CB8AC3E}">
        <p14:creationId xmlns:p14="http://schemas.microsoft.com/office/powerpoint/2010/main" val="94831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Not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INSTRUCTIE">
            <a:extLst>
              <a:ext uri="{FF2B5EF4-FFF2-40B4-BE49-F238E27FC236}">
                <a16:creationId xmlns:a16="http://schemas.microsoft.com/office/drawing/2014/main" id="{F95418D7-20E2-47B6-9226-2D121C32DF06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21" name="Rechthoek 120">
              <a:extLst>
                <a:ext uri="{FF2B5EF4-FFF2-40B4-BE49-F238E27FC236}">
                  <a16:creationId xmlns:a16="http://schemas.microsoft.com/office/drawing/2014/main" id="{E5A84BD8-C873-4D79-8C1B-A98C1691A0B8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22" name="Ovaal 121">
              <a:extLst>
                <a:ext uri="{FF2B5EF4-FFF2-40B4-BE49-F238E27FC236}">
                  <a16:creationId xmlns:a16="http://schemas.microsoft.com/office/drawing/2014/main" id="{271AEFD5-3D28-401E-A7A0-C68A333707BF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3" name="Rechthoek 122">
              <a:extLst>
                <a:ext uri="{FF2B5EF4-FFF2-40B4-BE49-F238E27FC236}">
                  <a16:creationId xmlns:a16="http://schemas.microsoft.com/office/drawing/2014/main" id="{EDA4C999-C59C-498E-9E72-5838608CB6CC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24" name="Ovaal 123">
              <a:extLst>
                <a:ext uri="{FF2B5EF4-FFF2-40B4-BE49-F238E27FC236}">
                  <a16:creationId xmlns:a16="http://schemas.microsoft.com/office/drawing/2014/main" id="{3E999BC3-9F9A-4C9B-9055-6C005C775358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5" name="Rechthoek 124">
              <a:extLst>
                <a:ext uri="{FF2B5EF4-FFF2-40B4-BE49-F238E27FC236}">
                  <a16:creationId xmlns:a16="http://schemas.microsoft.com/office/drawing/2014/main" id="{520B4B64-BC64-46B3-83FD-9322193B918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26" name="Rechthoek 125">
              <a:extLst>
                <a:ext uri="{FF2B5EF4-FFF2-40B4-BE49-F238E27FC236}">
                  <a16:creationId xmlns:a16="http://schemas.microsoft.com/office/drawing/2014/main" id="{01A1294D-F27C-4A0B-B460-250CC0E037FA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1152EF0A-7E25-42D5-8D7C-C5FD330AD90C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28" name="Rechthoek 127">
              <a:extLst>
                <a:ext uri="{FF2B5EF4-FFF2-40B4-BE49-F238E27FC236}">
                  <a16:creationId xmlns:a16="http://schemas.microsoft.com/office/drawing/2014/main" id="{73EA5CBA-DDE8-402B-8CD8-763E7D7077F1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129" name="Ovaal 128">
              <a:extLst>
                <a:ext uri="{FF2B5EF4-FFF2-40B4-BE49-F238E27FC236}">
                  <a16:creationId xmlns:a16="http://schemas.microsoft.com/office/drawing/2014/main" id="{C86C6DDF-2AAE-4302-A1B5-B7F4E54BA5C2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30" name="Rechthoek 129">
              <a:extLst>
                <a:ext uri="{FF2B5EF4-FFF2-40B4-BE49-F238E27FC236}">
                  <a16:creationId xmlns:a16="http://schemas.microsoft.com/office/drawing/2014/main" id="{32DEC16A-AED3-452E-A535-8E25BE3C1D63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(roze)</a:t>
              </a:r>
            </a:p>
          </p:txBody>
        </p:sp>
        <p:sp>
          <p:nvSpPr>
            <p:cNvPr id="131" name="Ovaal 130">
              <a:extLst>
                <a:ext uri="{FF2B5EF4-FFF2-40B4-BE49-F238E27FC236}">
                  <a16:creationId xmlns:a16="http://schemas.microsoft.com/office/drawing/2014/main" id="{22E106F2-5A53-4363-AB9B-4580FEA280B1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32" name="Rechthoek 131">
              <a:extLst>
                <a:ext uri="{FF2B5EF4-FFF2-40B4-BE49-F238E27FC236}">
                  <a16:creationId xmlns:a16="http://schemas.microsoft.com/office/drawing/2014/main" id="{184834C3-A812-4873-B038-584836CCEC24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(zwart)</a:t>
              </a:r>
            </a:p>
          </p:txBody>
        </p:sp>
        <p:sp>
          <p:nvSpPr>
            <p:cNvPr id="133" name="Ovaal 132">
              <a:extLst>
                <a:ext uri="{FF2B5EF4-FFF2-40B4-BE49-F238E27FC236}">
                  <a16:creationId xmlns:a16="http://schemas.microsoft.com/office/drawing/2014/main" id="{04D70889-9514-4C78-8304-0B8F4956B6D0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34" name="Rechthoek 133">
              <a:extLst>
                <a:ext uri="{FF2B5EF4-FFF2-40B4-BE49-F238E27FC236}">
                  <a16:creationId xmlns:a16="http://schemas.microsoft.com/office/drawing/2014/main" id="{467EA3AF-6565-44CB-A908-4549EFE94A3A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35" name="Ovaal 134">
              <a:extLst>
                <a:ext uri="{FF2B5EF4-FFF2-40B4-BE49-F238E27FC236}">
                  <a16:creationId xmlns:a16="http://schemas.microsoft.com/office/drawing/2014/main" id="{DE2A921A-BF72-49E8-9181-583BEF6481EF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36" name="Rechthoek 135">
              <a:extLst>
                <a:ext uri="{FF2B5EF4-FFF2-40B4-BE49-F238E27FC236}">
                  <a16:creationId xmlns:a16="http://schemas.microsoft.com/office/drawing/2014/main" id="{EA810E0A-869D-49FA-BAC7-FA503B489060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137" name="Ovaal 136">
              <a:extLst>
                <a:ext uri="{FF2B5EF4-FFF2-40B4-BE49-F238E27FC236}">
                  <a16:creationId xmlns:a16="http://schemas.microsoft.com/office/drawing/2014/main" id="{EE534EFE-B6B2-4283-BE35-57DC21C84155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38" name="Rechthoek 137">
              <a:extLst>
                <a:ext uri="{FF2B5EF4-FFF2-40B4-BE49-F238E27FC236}">
                  <a16:creationId xmlns:a16="http://schemas.microsoft.com/office/drawing/2014/main" id="{E9C439AA-4B39-4690-ADA9-1E220A139ED8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1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*Bronvermelding</a:t>
              </a:r>
            </a:p>
          </p:txBody>
        </p:sp>
        <p:sp>
          <p:nvSpPr>
            <p:cNvPr id="139" name="Ovaal 138">
              <a:extLst>
                <a:ext uri="{FF2B5EF4-FFF2-40B4-BE49-F238E27FC236}">
                  <a16:creationId xmlns:a16="http://schemas.microsoft.com/office/drawing/2014/main" id="{1A1D2123-C0C2-4661-8700-65D2B0D0B6DF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40" name="Rechthoek 139">
              <a:extLst>
                <a:ext uri="{FF2B5EF4-FFF2-40B4-BE49-F238E27FC236}">
                  <a16:creationId xmlns:a16="http://schemas.microsoft.com/office/drawing/2014/main" id="{B1C68E07-52FE-4D6B-99DC-0D3A82FBCEE2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41" name="Rechthoek 140">
              <a:extLst>
                <a:ext uri="{FF2B5EF4-FFF2-40B4-BE49-F238E27FC236}">
                  <a16:creationId xmlns:a16="http://schemas.microsoft.com/office/drawing/2014/main" id="{6F29C2AB-22B7-43F9-8717-8CDCD66F3F3A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42" name="ICOON_info">
              <a:extLst>
                <a:ext uri="{FF2B5EF4-FFF2-40B4-BE49-F238E27FC236}">
                  <a16:creationId xmlns:a16="http://schemas.microsoft.com/office/drawing/2014/main" id="{3AB18FD9-086C-432B-8154-9DD1AC9DE5FD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184" name="Ovaal 183">
                <a:extLst>
                  <a:ext uri="{FF2B5EF4-FFF2-40B4-BE49-F238E27FC236}">
                    <a16:creationId xmlns:a16="http://schemas.microsoft.com/office/drawing/2014/main" id="{CA2C3BAC-E9C8-4047-9C33-0C0815E749F9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5" name="Graphic 163" descr="Informatie">
                <a:extLst>
                  <a:ext uri="{FF2B5EF4-FFF2-40B4-BE49-F238E27FC236}">
                    <a16:creationId xmlns:a16="http://schemas.microsoft.com/office/drawing/2014/main" id="{B350A98F-D423-4C43-AE8F-40C5CB4E79C8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43" name="VOORBEELD">
              <a:extLst>
                <a:ext uri="{FF2B5EF4-FFF2-40B4-BE49-F238E27FC236}">
                  <a16:creationId xmlns:a16="http://schemas.microsoft.com/office/drawing/2014/main" id="{06796656-51AE-406C-97D1-A0F81A9C5E01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44" name="Rechthoek 143">
                <a:extLst>
                  <a:ext uri="{FF2B5EF4-FFF2-40B4-BE49-F238E27FC236}">
                    <a16:creationId xmlns:a16="http://schemas.microsoft.com/office/drawing/2014/main" id="{83C9AEB9-8A44-423A-A708-9BA6A2846A4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45" name="Rechthoek 144">
                <a:extLst>
                  <a:ext uri="{FF2B5EF4-FFF2-40B4-BE49-F238E27FC236}">
                    <a16:creationId xmlns:a16="http://schemas.microsoft.com/office/drawing/2014/main" id="{4CE529BE-3AAE-4A46-BE46-2A0B371FE406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6" name="Groep 145">
                <a:extLst>
                  <a:ext uri="{FF2B5EF4-FFF2-40B4-BE49-F238E27FC236}">
                    <a16:creationId xmlns:a16="http://schemas.microsoft.com/office/drawing/2014/main" id="{C07560E6-FA82-4F34-B785-CF3A4DBF86E7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77" name="Groep 176">
                  <a:extLst>
                    <a:ext uri="{FF2B5EF4-FFF2-40B4-BE49-F238E27FC236}">
                      <a16:creationId xmlns:a16="http://schemas.microsoft.com/office/drawing/2014/main" id="{28B329C6-8AB3-468E-AF29-FD3B2FB3180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79" name="Rechte verbindingslijn 178">
                    <a:extLst>
                      <a:ext uri="{FF2B5EF4-FFF2-40B4-BE49-F238E27FC236}">
                        <a16:creationId xmlns:a16="http://schemas.microsoft.com/office/drawing/2014/main" id="{83125EF6-2E2A-4B80-A7E9-191DDF7C20C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0" name="Rechte verbindingslijn 179">
                    <a:extLst>
                      <a:ext uri="{FF2B5EF4-FFF2-40B4-BE49-F238E27FC236}">
                        <a16:creationId xmlns:a16="http://schemas.microsoft.com/office/drawing/2014/main" id="{F25B3531-6329-44E0-B3BA-637DDB0A8D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1" name="Rechte verbindingslijn 180">
                    <a:extLst>
                      <a:ext uri="{FF2B5EF4-FFF2-40B4-BE49-F238E27FC236}">
                        <a16:creationId xmlns:a16="http://schemas.microsoft.com/office/drawing/2014/main" id="{96A483E6-AC78-49A8-82C9-E36B9EA26A9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2" name="Rechte verbindingslijn 181">
                    <a:extLst>
                      <a:ext uri="{FF2B5EF4-FFF2-40B4-BE49-F238E27FC236}">
                        <a16:creationId xmlns:a16="http://schemas.microsoft.com/office/drawing/2014/main" id="{2D217E4F-A0B5-4C7E-87EA-1562841E669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3" name="Rechte verbindingslijn 182">
                    <a:extLst>
                      <a:ext uri="{FF2B5EF4-FFF2-40B4-BE49-F238E27FC236}">
                        <a16:creationId xmlns:a16="http://schemas.microsoft.com/office/drawing/2014/main" id="{48554179-2356-4795-8684-9AC41EF672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8" name="Pijl: rechts 177">
                  <a:extLst>
                    <a:ext uri="{FF2B5EF4-FFF2-40B4-BE49-F238E27FC236}">
                      <a16:creationId xmlns:a16="http://schemas.microsoft.com/office/drawing/2014/main" id="{D16E3603-1AF7-43DA-B520-9FB5187446CF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7" name="Groep 146">
                <a:extLst>
                  <a:ext uri="{FF2B5EF4-FFF2-40B4-BE49-F238E27FC236}">
                    <a16:creationId xmlns:a16="http://schemas.microsoft.com/office/drawing/2014/main" id="{D05D1FFA-B6CB-43C3-B9EE-CB699185CD2D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70" name="Groep 169">
                  <a:extLst>
                    <a:ext uri="{FF2B5EF4-FFF2-40B4-BE49-F238E27FC236}">
                      <a16:creationId xmlns:a16="http://schemas.microsoft.com/office/drawing/2014/main" id="{9FEA93A4-2A1B-4555-9F12-1A1F545DC16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72" name="Rechte verbindingslijn 171">
                    <a:extLst>
                      <a:ext uri="{FF2B5EF4-FFF2-40B4-BE49-F238E27FC236}">
                        <a16:creationId xmlns:a16="http://schemas.microsoft.com/office/drawing/2014/main" id="{FCD96884-04D3-4BF4-B00F-8CC8E7EE42F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3" name="Rechte verbindingslijn 172">
                    <a:extLst>
                      <a:ext uri="{FF2B5EF4-FFF2-40B4-BE49-F238E27FC236}">
                        <a16:creationId xmlns:a16="http://schemas.microsoft.com/office/drawing/2014/main" id="{E94A2C83-052B-43B5-B4F8-B209969228C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4" name="Rechte verbindingslijn 173">
                    <a:extLst>
                      <a:ext uri="{FF2B5EF4-FFF2-40B4-BE49-F238E27FC236}">
                        <a16:creationId xmlns:a16="http://schemas.microsoft.com/office/drawing/2014/main" id="{470B0AB2-FA8F-445A-81A6-4D28BF7E77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5" name="Rechte verbindingslijn 174">
                    <a:extLst>
                      <a:ext uri="{FF2B5EF4-FFF2-40B4-BE49-F238E27FC236}">
                        <a16:creationId xmlns:a16="http://schemas.microsoft.com/office/drawing/2014/main" id="{B6669696-E804-4A17-9AE3-6FFBEDCFC01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6" name="Rechte verbindingslijn 175">
                    <a:extLst>
                      <a:ext uri="{FF2B5EF4-FFF2-40B4-BE49-F238E27FC236}">
                        <a16:creationId xmlns:a16="http://schemas.microsoft.com/office/drawing/2014/main" id="{33AEF7B4-FC5E-41A0-9A95-DE2A8C24BF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1" name="Pijl: rechts 170">
                  <a:extLst>
                    <a:ext uri="{FF2B5EF4-FFF2-40B4-BE49-F238E27FC236}">
                      <a16:creationId xmlns:a16="http://schemas.microsoft.com/office/drawing/2014/main" id="{508B1EA8-79D5-471D-8F91-0DD2E3BC845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48" name="Rechte verbindingslijn 147">
                <a:extLst>
                  <a:ext uri="{FF2B5EF4-FFF2-40B4-BE49-F238E27FC236}">
                    <a16:creationId xmlns:a16="http://schemas.microsoft.com/office/drawing/2014/main" id="{060A640E-ED2E-476F-9FDC-AD4EABCC34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49" name="Rechte verbindingslijn 148">
                <a:extLst>
                  <a:ext uri="{FF2B5EF4-FFF2-40B4-BE49-F238E27FC236}">
                    <a16:creationId xmlns:a16="http://schemas.microsoft.com/office/drawing/2014/main" id="{EB1289BE-62C9-40AB-95F7-28EE29D16FD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50" name="Rechthoek 149">
                <a:extLst>
                  <a:ext uri="{FF2B5EF4-FFF2-40B4-BE49-F238E27FC236}">
                    <a16:creationId xmlns:a16="http://schemas.microsoft.com/office/drawing/2014/main" id="{AD882A16-548F-4593-A535-EEE7FBB67EFB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51" name="Rechthoek 150">
                <a:extLst>
                  <a:ext uri="{FF2B5EF4-FFF2-40B4-BE49-F238E27FC236}">
                    <a16:creationId xmlns:a16="http://schemas.microsoft.com/office/drawing/2014/main" id="{E444C417-7FE0-4E85-A27D-AFB6455F8107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52" name="Groep 151">
                <a:extLst>
                  <a:ext uri="{FF2B5EF4-FFF2-40B4-BE49-F238E27FC236}">
                    <a16:creationId xmlns:a16="http://schemas.microsoft.com/office/drawing/2014/main" id="{9F586FEA-2F61-4B2D-91D4-356EBABCBC76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62" name="Rechthoek 161">
                  <a:extLst>
                    <a:ext uri="{FF2B5EF4-FFF2-40B4-BE49-F238E27FC236}">
                      <a16:creationId xmlns:a16="http://schemas.microsoft.com/office/drawing/2014/main" id="{0A5BC450-43D6-4489-B3E0-892CF75E12B9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63" name="Groep 162">
                  <a:extLst>
                    <a:ext uri="{FF2B5EF4-FFF2-40B4-BE49-F238E27FC236}">
                      <a16:creationId xmlns:a16="http://schemas.microsoft.com/office/drawing/2014/main" id="{FCFE81CE-9135-49D4-85A2-40D385074D7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65" name="Rechte verbindingslijn 164">
                    <a:extLst>
                      <a:ext uri="{FF2B5EF4-FFF2-40B4-BE49-F238E27FC236}">
                        <a16:creationId xmlns:a16="http://schemas.microsoft.com/office/drawing/2014/main" id="{F8B20995-69B6-4205-AA99-2CD1044E60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6" name="Rechte verbindingslijn 165">
                    <a:extLst>
                      <a:ext uri="{FF2B5EF4-FFF2-40B4-BE49-F238E27FC236}">
                        <a16:creationId xmlns:a16="http://schemas.microsoft.com/office/drawing/2014/main" id="{AD187E62-5BF2-4E20-9BC6-1480A0209A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7" name="Rechte verbindingslijn 166">
                    <a:extLst>
                      <a:ext uri="{FF2B5EF4-FFF2-40B4-BE49-F238E27FC236}">
                        <a16:creationId xmlns:a16="http://schemas.microsoft.com/office/drawing/2014/main" id="{454EDA78-93F7-4EFC-9B06-17A1CA621A6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8" name="Rechte verbindingslijn 167">
                    <a:extLst>
                      <a:ext uri="{FF2B5EF4-FFF2-40B4-BE49-F238E27FC236}">
                        <a16:creationId xmlns:a16="http://schemas.microsoft.com/office/drawing/2014/main" id="{D5849B63-CB53-4EC7-9C97-2FA2E5AEE1D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9" name="Rechte verbindingslijn 168">
                    <a:extLst>
                      <a:ext uri="{FF2B5EF4-FFF2-40B4-BE49-F238E27FC236}">
                        <a16:creationId xmlns:a16="http://schemas.microsoft.com/office/drawing/2014/main" id="{72D3F746-1221-405D-89E3-A88082B428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4" name="Pijl: rechts 163">
                  <a:extLst>
                    <a:ext uri="{FF2B5EF4-FFF2-40B4-BE49-F238E27FC236}">
                      <a16:creationId xmlns:a16="http://schemas.microsoft.com/office/drawing/2014/main" id="{9B94C11D-148C-4A81-9BF7-86D497C8378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3" name="Groep 152">
                <a:extLst>
                  <a:ext uri="{FF2B5EF4-FFF2-40B4-BE49-F238E27FC236}">
                    <a16:creationId xmlns:a16="http://schemas.microsoft.com/office/drawing/2014/main" id="{DEE0F5BC-D610-4C9E-B966-D356FC30024D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54" name="Rechthoek 153">
                  <a:extLst>
                    <a:ext uri="{FF2B5EF4-FFF2-40B4-BE49-F238E27FC236}">
                      <a16:creationId xmlns:a16="http://schemas.microsoft.com/office/drawing/2014/main" id="{C535E3BB-7E19-4938-99B6-A536364990F7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55" name="Groep 154">
                  <a:extLst>
                    <a:ext uri="{FF2B5EF4-FFF2-40B4-BE49-F238E27FC236}">
                      <a16:creationId xmlns:a16="http://schemas.microsoft.com/office/drawing/2014/main" id="{B08BE73D-692E-4EEF-938A-997A43A33F6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57" name="Rechte verbindingslijn 156">
                    <a:extLst>
                      <a:ext uri="{FF2B5EF4-FFF2-40B4-BE49-F238E27FC236}">
                        <a16:creationId xmlns:a16="http://schemas.microsoft.com/office/drawing/2014/main" id="{E7E935D1-63CA-4F73-9C6A-D527030EAF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8" name="Rechte verbindingslijn 157">
                    <a:extLst>
                      <a:ext uri="{FF2B5EF4-FFF2-40B4-BE49-F238E27FC236}">
                        <a16:creationId xmlns:a16="http://schemas.microsoft.com/office/drawing/2014/main" id="{7F2A30D2-60D7-4BEC-8B07-4AE6596BBC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9" name="Rechte verbindingslijn 158">
                    <a:extLst>
                      <a:ext uri="{FF2B5EF4-FFF2-40B4-BE49-F238E27FC236}">
                        <a16:creationId xmlns:a16="http://schemas.microsoft.com/office/drawing/2014/main" id="{EBDB7BC9-832D-4630-BCC2-700278AD30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0" name="Rechte verbindingslijn 159">
                    <a:extLst>
                      <a:ext uri="{FF2B5EF4-FFF2-40B4-BE49-F238E27FC236}">
                        <a16:creationId xmlns:a16="http://schemas.microsoft.com/office/drawing/2014/main" id="{33A2A71B-134C-4482-B6D5-578C8587BF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1" name="Rechte verbindingslijn 160">
                    <a:extLst>
                      <a:ext uri="{FF2B5EF4-FFF2-40B4-BE49-F238E27FC236}">
                        <a16:creationId xmlns:a16="http://schemas.microsoft.com/office/drawing/2014/main" id="{84357F7E-BD61-47C2-AAE5-5CBE9A3CE8E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6" name="Pijl: rechts 155">
                  <a:extLst>
                    <a:ext uri="{FF2B5EF4-FFF2-40B4-BE49-F238E27FC236}">
                      <a16:creationId xmlns:a16="http://schemas.microsoft.com/office/drawing/2014/main" id="{9E3A5C8D-B974-4BB2-A4DF-FE8FBABC9167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78" name="INSTRUCTIE">
            <a:extLst>
              <a:ext uri="{FF2B5EF4-FFF2-40B4-BE49-F238E27FC236}">
                <a16:creationId xmlns:a16="http://schemas.microsoft.com/office/drawing/2014/main" id="{9D4D0B66-D369-47ED-9772-875744AD2DD8}"/>
              </a:ext>
            </a:extLst>
          </p:cNvPr>
          <p:cNvGrpSpPr/>
          <p:nvPr userDrawn="1"/>
        </p:nvGrpSpPr>
        <p:grpSpPr>
          <a:xfrm>
            <a:off x="12377595" y="0"/>
            <a:ext cx="3693386" cy="5270646"/>
            <a:chOff x="-3786437" y="0"/>
            <a:chExt cx="3693386" cy="5270646"/>
          </a:xfrm>
        </p:grpSpPr>
        <p:sp>
          <p:nvSpPr>
            <p:cNvPr id="79" name="Rechthoek 78">
              <a:extLst>
                <a:ext uri="{FF2B5EF4-FFF2-40B4-BE49-F238E27FC236}">
                  <a16:creationId xmlns:a16="http://schemas.microsoft.com/office/drawing/2014/main" id="{0E029B08-3F18-4ABD-80EB-809B5F8E5D63}"/>
                </a:ext>
              </a:extLst>
            </p:cNvPr>
            <p:cNvSpPr/>
            <p:nvPr userDrawn="1"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sp>
          <p:nvSpPr>
            <p:cNvPr id="80" name="Rechthoek 79">
              <a:extLst>
                <a:ext uri="{FF2B5EF4-FFF2-40B4-BE49-F238E27FC236}">
                  <a16:creationId xmlns:a16="http://schemas.microsoft.com/office/drawing/2014/main" id="{7C982446-F815-4CFB-8850-329425D3E194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81" name="Ovaal 80">
              <a:extLst>
                <a:ext uri="{FF2B5EF4-FFF2-40B4-BE49-F238E27FC236}">
                  <a16:creationId xmlns:a16="http://schemas.microsoft.com/office/drawing/2014/main" id="{5CA708DB-7589-4F80-A0B4-DFBCF8148FE6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F08F72ED-5894-4307-9981-3FBCDA37D9E5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afbeelding in te voegen </a:t>
              </a: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3" name="Groep 82">
              <a:extLst>
                <a:ext uri="{FF2B5EF4-FFF2-40B4-BE49-F238E27FC236}">
                  <a16:creationId xmlns:a16="http://schemas.microsoft.com/office/drawing/2014/main" id="{0D6C612E-3A0E-4501-9141-3EEAC6B7A960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A243405A-3351-46E5-889D-B98175F47E04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3" name="Ovaal 112">
                <a:extLst>
                  <a:ext uri="{FF2B5EF4-FFF2-40B4-BE49-F238E27FC236}">
                    <a16:creationId xmlns:a16="http://schemas.microsoft.com/office/drawing/2014/main" id="{7BC40094-0F82-4C34-A83E-F6CB2ECE2DBA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4" name="Vrije vorm: vorm 113">
                <a:extLst>
                  <a:ext uri="{FF2B5EF4-FFF2-40B4-BE49-F238E27FC236}">
                    <a16:creationId xmlns:a16="http://schemas.microsoft.com/office/drawing/2014/main" id="{321024C7-A569-48DF-B98A-E856E96883A9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5" name="Rechthoek: afgeronde hoeken 114">
                <a:extLst>
                  <a:ext uri="{FF2B5EF4-FFF2-40B4-BE49-F238E27FC236}">
                    <a16:creationId xmlns:a16="http://schemas.microsoft.com/office/drawing/2014/main" id="{6CAC5D5B-CFBE-45B2-9F93-ECA82AEF163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5A7CA6C0-ADC4-4537-BF9E-E52CFE768FC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7" name="Rechte verbindingslijn 116">
                <a:extLst>
                  <a:ext uri="{FF2B5EF4-FFF2-40B4-BE49-F238E27FC236}">
                    <a16:creationId xmlns:a16="http://schemas.microsoft.com/office/drawing/2014/main" id="{29531454-D2B7-4813-ADAE-FFB3A8FF90FA}"/>
                  </a:ext>
                </a:extLst>
              </p:cNvPr>
              <p:cNvCxnSpPr>
                <a:cxnSpLocks/>
                <a:stCxn id="115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46A17B94-09AD-4106-9100-26ACE96B83A2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ED3AEE3A-0D05-470B-896F-7999E3E38602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6" name="Groep 85">
              <a:extLst>
                <a:ext uri="{FF2B5EF4-FFF2-40B4-BE49-F238E27FC236}">
                  <a16:creationId xmlns:a16="http://schemas.microsoft.com/office/drawing/2014/main" id="{89136D92-4A95-4CB9-91AF-7CF1A51D1EC7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3BA8817B-2254-4C9C-9A9F-BFFD7233057C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10" name="Rechte verbindingslijn 109">
                <a:extLst>
                  <a:ext uri="{FF2B5EF4-FFF2-40B4-BE49-F238E27FC236}">
                    <a16:creationId xmlns:a16="http://schemas.microsoft.com/office/drawing/2014/main" id="{3CE4B31A-98E6-4A5A-B49A-158E1E11659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1" name="Gelijkbenige driehoek 110">
                <a:extLst>
                  <a:ext uri="{FF2B5EF4-FFF2-40B4-BE49-F238E27FC236}">
                    <a16:creationId xmlns:a16="http://schemas.microsoft.com/office/drawing/2014/main" id="{857F907D-D7C4-4FCD-ACAB-D4EEF723540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3E6310C3-DD9E-43E4-B786-027B702A7C7B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059E01F4-3F85-49D2-9BEF-6C1317401442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89" name="Groep 88">
              <a:extLst>
                <a:ext uri="{FF2B5EF4-FFF2-40B4-BE49-F238E27FC236}">
                  <a16:creationId xmlns:a16="http://schemas.microsoft.com/office/drawing/2014/main" id="{D33BD7DB-515A-43A0-A637-772F40237AB4}"/>
                </a:ext>
              </a:extLst>
            </p:cNvPr>
            <p:cNvGrpSpPr/>
            <p:nvPr userDrawn="1"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93" name="Groep 92">
                <a:extLst>
                  <a:ext uri="{FF2B5EF4-FFF2-40B4-BE49-F238E27FC236}">
                    <a16:creationId xmlns:a16="http://schemas.microsoft.com/office/drawing/2014/main" id="{80A1FCD1-B171-491B-9147-D6AC3D41EE6E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96" name="Groep 95">
                  <a:extLst>
                    <a:ext uri="{FF2B5EF4-FFF2-40B4-BE49-F238E27FC236}">
                      <a16:creationId xmlns:a16="http://schemas.microsoft.com/office/drawing/2014/main" id="{AA07F7E6-F15A-4243-8EB8-DE0E0F7A93DD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03" name="Groep 102">
                    <a:extLst>
                      <a:ext uri="{FF2B5EF4-FFF2-40B4-BE49-F238E27FC236}">
                        <a16:creationId xmlns:a16="http://schemas.microsoft.com/office/drawing/2014/main" id="{20FE1188-2798-4FE4-9917-461EA0C32FC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06" name="Rechthoek 105">
                      <a:extLst>
                        <a:ext uri="{FF2B5EF4-FFF2-40B4-BE49-F238E27FC236}">
                          <a16:creationId xmlns:a16="http://schemas.microsoft.com/office/drawing/2014/main" id="{4BC07B4E-7935-4094-A3B7-4A32CAFD37D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07" name="Rechthoek 106">
                      <a:extLst>
                        <a:ext uri="{FF2B5EF4-FFF2-40B4-BE49-F238E27FC236}">
                          <a16:creationId xmlns:a16="http://schemas.microsoft.com/office/drawing/2014/main" id="{ADE3D182-258E-401B-87AE-B1925A6B74F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08" name="Ovaal 107">
                      <a:extLst>
                        <a:ext uri="{FF2B5EF4-FFF2-40B4-BE49-F238E27FC236}">
                          <a16:creationId xmlns:a16="http://schemas.microsoft.com/office/drawing/2014/main" id="{D2F123FD-9F63-4CA2-9B96-1BE79629C94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04" name="Afbeelding 103">
                    <a:extLst>
                      <a:ext uri="{FF2B5EF4-FFF2-40B4-BE49-F238E27FC236}">
                        <a16:creationId xmlns:a16="http://schemas.microsoft.com/office/drawing/2014/main" id="{F6FD6027-2618-4DA8-B582-5C82FF8468F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05" name="Afbeelding 104">
                    <a:extLst>
                      <a:ext uri="{FF2B5EF4-FFF2-40B4-BE49-F238E27FC236}">
                        <a16:creationId xmlns:a16="http://schemas.microsoft.com/office/drawing/2014/main" id="{C98C60EA-94D2-4DE9-9333-B82B47676AA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7" name="Groep 96">
                  <a:extLst>
                    <a:ext uri="{FF2B5EF4-FFF2-40B4-BE49-F238E27FC236}">
                      <a16:creationId xmlns:a16="http://schemas.microsoft.com/office/drawing/2014/main" id="{6A66B89C-680B-4943-B10D-42BB82B51551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1" name="Rechthoek 100">
                    <a:extLst>
                      <a:ext uri="{FF2B5EF4-FFF2-40B4-BE49-F238E27FC236}">
                        <a16:creationId xmlns:a16="http://schemas.microsoft.com/office/drawing/2014/main" id="{6F38F93F-7A6A-4B05-8A37-F9B20A0333D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2" name="Rechthoek 101">
                    <a:extLst>
                      <a:ext uri="{FF2B5EF4-FFF2-40B4-BE49-F238E27FC236}">
                        <a16:creationId xmlns:a16="http://schemas.microsoft.com/office/drawing/2014/main" id="{EBE1E692-0219-4BD8-BF87-495FA3DE7C9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98" name="Groep 97">
                  <a:extLst>
                    <a:ext uri="{FF2B5EF4-FFF2-40B4-BE49-F238E27FC236}">
                      <a16:creationId xmlns:a16="http://schemas.microsoft.com/office/drawing/2014/main" id="{86C305B8-D867-4670-A160-28B96D557527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99" name="Rechthoek 98">
                    <a:extLst>
                      <a:ext uri="{FF2B5EF4-FFF2-40B4-BE49-F238E27FC236}">
                        <a16:creationId xmlns:a16="http://schemas.microsoft.com/office/drawing/2014/main" id="{91FC942E-A3F2-4AFE-A904-2F423835ED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0" name="Rechthoek 99">
                    <a:extLst>
                      <a:ext uri="{FF2B5EF4-FFF2-40B4-BE49-F238E27FC236}">
                        <a16:creationId xmlns:a16="http://schemas.microsoft.com/office/drawing/2014/main" id="{DF0DA467-C832-496F-B147-7FCA69B2628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94" name="Rechthoek 93">
                <a:extLst>
                  <a:ext uri="{FF2B5EF4-FFF2-40B4-BE49-F238E27FC236}">
                    <a16:creationId xmlns:a16="http://schemas.microsoft.com/office/drawing/2014/main" id="{B68CA0ED-3A1A-4A10-A2D4-37855476DD96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95" name="Gelijkbenige driehoek 94">
                <a:extLst>
                  <a:ext uri="{FF2B5EF4-FFF2-40B4-BE49-F238E27FC236}">
                    <a16:creationId xmlns:a16="http://schemas.microsoft.com/office/drawing/2014/main" id="{6E1F8345-3D91-4EAD-BDF9-497EDF88B3C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0" name="ICOON_info">
              <a:extLst>
                <a:ext uri="{FF2B5EF4-FFF2-40B4-BE49-F238E27FC236}">
                  <a16:creationId xmlns:a16="http://schemas.microsoft.com/office/drawing/2014/main" id="{17C6865A-BAB1-4DA9-80E3-53DBFF3CFCC5}"/>
                </a:ext>
              </a:extLst>
            </p:cNvPr>
            <p:cNvGrpSpPr/>
            <p:nvPr userDrawn="1"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91" name="Ovaal 90">
                <a:extLst>
                  <a:ext uri="{FF2B5EF4-FFF2-40B4-BE49-F238E27FC236}">
                    <a16:creationId xmlns:a16="http://schemas.microsoft.com/office/drawing/2014/main" id="{972F10F9-B4F9-445C-828F-DC2E7B12CCB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" name="Graphic 163" descr="Informatie">
                <a:extLst>
                  <a:ext uri="{FF2B5EF4-FFF2-40B4-BE49-F238E27FC236}">
                    <a16:creationId xmlns:a16="http://schemas.microsoft.com/office/drawing/2014/main" id="{6AE33678-E321-415A-B52B-F311AFA97E8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19" name="Titel 118">
            <a:extLst>
              <a:ext uri="{FF2B5EF4-FFF2-40B4-BE49-F238E27FC236}">
                <a16:creationId xmlns:a16="http://schemas.microsoft.com/office/drawing/2014/main" id="{CA334873-CB4D-4B5E-8479-28B552246F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699729" cy="1378199"/>
          </a:xfrm>
          <a:custGeom>
            <a:avLst/>
            <a:gdLst>
              <a:gd name="connsiteX0" fmla="*/ 0 w 1699729"/>
              <a:gd name="connsiteY0" fmla="*/ 0 h 1378199"/>
              <a:gd name="connsiteX1" fmla="*/ 1699729 w 1699729"/>
              <a:gd name="connsiteY1" fmla="*/ 0 h 1378199"/>
              <a:gd name="connsiteX2" fmla="*/ 1693615 w 1699729"/>
              <a:gd name="connsiteY2" fmla="*/ 1258356 h 1378199"/>
              <a:gd name="connsiteX3" fmla="*/ 0 w 1699729"/>
              <a:gd name="connsiteY3" fmla="*/ 1378199 h 1378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9729" h="1378199">
                <a:moveTo>
                  <a:pt x="0" y="0"/>
                </a:moveTo>
                <a:lnTo>
                  <a:pt x="1699729" y="0"/>
                </a:lnTo>
                <a:lnTo>
                  <a:pt x="1693615" y="1258356"/>
                </a:lnTo>
                <a:lnTo>
                  <a:pt x="0" y="137819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none" lIns="540000" tIns="504000" rIns="720000" bIns="504000" anchor="t" anchorCtr="0">
            <a:sp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90" y="1793875"/>
            <a:ext cx="5270567" cy="1395343"/>
          </a:xfrm>
        </p:spPr>
        <p:txBody>
          <a:bodyPr/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8"/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E9B6E537-682E-4D63-8EED-768A643E57AC}"/>
              </a:ext>
            </a:extLst>
          </p:cNvPr>
          <p:cNvSpPr txBox="1"/>
          <p:nvPr userDrawn="1"/>
        </p:nvSpPr>
        <p:spPr>
          <a:xfrm>
            <a:off x="0" y="-321991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none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Notebook</a:t>
            </a:r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BB824465-4961-45A0-ABA0-2BEDB45B30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 flipH="1">
            <a:off x="5511372" y="1423040"/>
            <a:ext cx="7728290" cy="5857935"/>
          </a:xfrm>
          <a:blipFill>
            <a:blip r:embed="rId4"/>
            <a:srcRect/>
            <a:stretch>
              <a:fillRect l="-1" t="591" r="-1748" b="306"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12" name="afbeelding">
            <a:extLst>
              <a:ext uri="{FF2B5EF4-FFF2-40B4-BE49-F238E27FC236}">
                <a16:creationId xmlns:a16="http://schemas.microsoft.com/office/drawing/2014/main" id="{5BA55310-7183-46B8-B728-74F23CC1CD0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05600" y="765110"/>
            <a:ext cx="4745288" cy="6757856"/>
          </a:xfrm>
          <a:prstGeom prst="roundRect">
            <a:avLst>
              <a:gd name="adj" fmla="val 1532"/>
            </a:avLst>
          </a:prstGeom>
          <a:solidFill>
            <a:schemeClr val="bg1">
              <a:lumMod val="75000"/>
            </a:schemeClr>
          </a:solidFill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120" name="tekst">
            <a:extLst>
              <a:ext uri="{FF2B5EF4-FFF2-40B4-BE49-F238E27FC236}">
                <a16:creationId xmlns:a16="http://schemas.microsoft.com/office/drawing/2014/main" id="{C15A36AC-14B0-4FED-85AF-E1CBAFBE66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7690" y="3668782"/>
            <a:ext cx="5270567" cy="2435157"/>
          </a:xfrm>
          <a:solidFill>
            <a:schemeClr val="accent3"/>
          </a:solidFill>
        </p:spPr>
        <p:txBody>
          <a:bodyPr wrap="none" lIns="360000" tIns="360000" rIns="360000" bIns="360000" anchor="ctr" anchorCtr="0"/>
          <a:lstStyle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Subtitel </a:t>
            </a:r>
          </a:p>
        </p:txBody>
      </p:sp>
    </p:spTree>
    <p:extLst>
      <p:ext uri="{BB962C8B-B14F-4D97-AF65-F5344CB8AC3E}">
        <p14:creationId xmlns:p14="http://schemas.microsoft.com/office/powerpoint/2010/main" val="363273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-u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INSTRUCTIE">
            <a:extLst>
              <a:ext uri="{FF2B5EF4-FFF2-40B4-BE49-F238E27FC236}">
                <a16:creationId xmlns:a16="http://schemas.microsoft.com/office/drawing/2014/main" id="{D78B8ACE-DB27-47A5-8225-AB76E56603A2}"/>
              </a:ext>
            </a:extLst>
          </p:cNvPr>
          <p:cNvGrpSpPr/>
          <p:nvPr userDrawn="1"/>
        </p:nvGrpSpPr>
        <p:grpSpPr>
          <a:xfrm>
            <a:off x="12377595" y="0"/>
            <a:ext cx="3693386" cy="6857760"/>
            <a:chOff x="-3786437" y="0"/>
            <a:chExt cx="3693386" cy="6857760"/>
          </a:xfrm>
        </p:grpSpPr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A3C265F5-2BA5-4238-AD59-AE93D3D98474}"/>
                </a:ext>
              </a:extLst>
            </p:cNvPr>
            <p:cNvSpPr/>
            <p:nvPr userDrawn="1"/>
          </p:nvSpPr>
          <p:spPr>
            <a:xfrm>
              <a:off x="-3786437" y="6029760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20" name="INSTRUCTIE">
              <a:extLst>
                <a:ext uri="{FF2B5EF4-FFF2-40B4-BE49-F238E27FC236}">
                  <a16:creationId xmlns:a16="http://schemas.microsoft.com/office/drawing/2014/main" id="{C691E1B4-9BB3-4D7A-A92B-5E7B3909F91A}"/>
                </a:ext>
              </a:extLst>
            </p:cNvPr>
            <p:cNvGrpSpPr/>
            <p:nvPr userDrawn="1"/>
          </p:nvGrpSpPr>
          <p:grpSpPr>
            <a:xfrm>
              <a:off x="-3786165" y="0"/>
              <a:ext cx="3693114" cy="6177730"/>
              <a:chOff x="-3786165" y="0"/>
              <a:chExt cx="3693114" cy="6177730"/>
            </a:xfrm>
          </p:grpSpPr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98735631-579B-465F-BCFF-1AE7C4599937}"/>
                  </a:ext>
                </a:extLst>
              </p:cNvPr>
              <p:cNvSpPr/>
              <p:nvPr userDrawn="1"/>
            </p:nvSpPr>
            <p:spPr>
              <a:xfrm>
                <a:off x="-3786165" y="0"/>
                <a:ext cx="3593091" cy="602520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Afbeelding invoegen/opmaken</a:t>
                </a:r>
              </a:p>
            </p:txBody>
          </p:sp>
          <p:sp>
            <p:nvSpPr>
              <p:cNvPr id="22" name="Ovaal 21">
                <a:extLst>
                  <a:ext uri="{FF2B5EF4-FFF2-40B4-BE49-F238E27FC236}">
                    <a16:creationId xmlns:a16="http://schemas.microsoft.com/office/drawing/2014/main" id="{B9658654-E55E-4578-A06E-364EF365B4B9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89C7EBE2-2DAF-4A1D-8E5B-6EFAA7DD87F6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afbeelding d.m.v. de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nieuwe afbeelding in te voegen </a:t>
                </a: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24" name="Groep 23">
                <a:extLst>
                  <a:ext uri="{FF2B5EF4-FFF2-40B4-BE49-F238E27FC236}">
                    <a16:creationId xmlns:a16="http://schemas.microsoft.com/office/drawing/2014/main" id="{894A7F93-923A-44C3-BF27-DECCDD7037E6}"/>
                  </a:ext>
                </a:extLst>
              </p:cNvPr>
              <p:cNvGrpSpPr/>
              <p:nvPr userDrawn="1"/>
            </p:nvGrpSpPr>
            <p:grpSpPr>
              <a:xfrm>
                <a:off x="-3316179" y="1231351"/>
                <a:ext cx="294789" cy="318834"/>
                <a:chOff x="14466489" y="1001522"/>
                <a:chExt cx="290627" cy="314333"/>
              </a:xfrm>
            </p:grpSpPr>
            <p:sp>
              <p:nvSpPr>
                <p:cNvPr id="78" name="Rechthoek 77">
                  <a:extLst>
                    <a:ext uri="{FF2B5EF4-FFF2-40B4-BE49-F238E27FC236}">
                      <a16:creationId xmlns:a16="http://schemas.microsoft.com/office/drawing/2014/main" id="{A8CB14C2-218E-4673-B62F-57DE61AE1C1E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" name="Ovaal 78">
                  <a:extLst>
                    <a:ext uri="{FF2B5EF4-FFF2-40B4-BE49-F238E27FC236}">
                      <a16:creationId xmlns:a16="http://schemas.microsoft.com/office/drawing/2014/main" id="{46824C22-4EF7-4E3C-B322-3AF8F2FFB2A8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" name="Vrije vorm: vorm 79">
                  <a:extLst>
                    <a:ext uri="{FF2B5EF4-FFF2-40B4-BE49-F238E27FC236}">
                      <a16:creationId xmlns:a16="http://schemas.microsoft.com/office/drawing/2014/main" id="{7674EEAE-1327-4161-B86E-DCBFB4CCC648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1" name="Rechthoek: afgeronde hoeken 80">
                  <a:extLst>
                    <a:ext uri="{FF2B5EF4-FFF2-40B4-BE49-F238E27FC236}">
                      <a16:creationId xmlns:a16="http://schemas.microsoft.com/office/drawing/2014/main" id="{A7CF5C61-AAE1-4227-8679-BE61D409FBA3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82" name="Rechte verbindingslijn 81">
                  <a:extLst>
                    <a:ext uri="{FF2B5EF4-FFF2-40B4-BE49-F238E27FC236}">
                      <a16:creationId xmlns:a16="http://schemas.microsoft.com/office/drawing/2014/main" id="{3D227D90-78DA-47B9-ABA7-CA0A98A47B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3" name="Rechte verbindingslijn 82">
                  <a:extLst>
                    <a:ext uri="{FF2B5EF4-FFF2-40B4-BE49-F238E27FC236}">
                      <a16:creationId xmlns:a16="http://schemas.microsoft.com/office/drawing/2014/main" id="{D1A59D1F-D624-4CE8-B419-F4FE0091548A}"/>
                    </a:ext>
                  </a:extLst>
                </p:cNvPr>
                <p:cNvCxnSpPr>
                  <a:cxnSpLocks/>
                  <a:stCxn id="81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25" name="Ovaal 24">
                <a:extLst>
                  <a:ext uri="{FF2B5EF4-FFF2-40B4-BE49-F238E27FC236}">
                    <a16:creationId xmlns:a16="http://schemas.microsoft.com/office/drawing/2014/main" id="{92A58E9E-8025-4866-BC89-B496B3979AC8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4661507B-A4B4-47CB-957E-BFFD793FEAD5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gewenste afbeelding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27" name="Groep 26">
                <a:extLst>
                  <a:ext uri="{FF2B5EF4-FFF2-40B4-BE49-F238E27FC236}">
                    <a16:creationId xmlns:a16="http://schemas.microsoft.com/office/drawing/2014/main" id="{930E7872-4630-4123-AB30-C8F9C2F1D752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75" name="Rechthoek 74">
                  <a:extLst>
                    <a:ext uri="{FF2B5EF4-FFF2-40B4-BE49-F238E27FC236}">
                      <a16:creationId xmlns:a16="http://schemas.microsoft.com/office/drawing/2014/main" id="{7B4E3159-D18E-4714-8477-92C103F2078C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76" name="Rechte verbindingslijn 75">
                  <a:extLst>
                    <a:ext uri="{FF2B5EF4-FFF2-40B4-BE49-F238E27FC236}">
                      <a16:creationId xmlns:a16="http://schemas.microsoft.com/office/drawing/2014/main" id="{74C21FCC-EA02-4BB8-84CC-6ABD266A222F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77" name="Gelijkbenige driehoek 76">
                  <a:extLst>
                    <a:ext uri="{FF2B5EF4-FFF2-40B4-BE49-F238E27FC236}">
                      <a16:creationId xmlns:a16="http://schemas.microsoft.com/office/drawing/2014/main" id="{D574C010-6A25-4961-A63D-A04018DC73B0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8" name="Ovaal 27">
                <a:extLst>
                  <a:ext uri="{FF2B5EF4-FFF2-40B4-BE49-F238E27FC236}">
                    <a16:creationId xmlns:a16="http://schemas.microsoft.com/office/drawing/2014/main" id="{AC2CC271-E2F1-48C7-9CCF-56A8526B3244}"/>
                  </a:ext>
                </a:extLst>
              </p:cNvPr>
              <p:cNvSpPr/>
              <p:nvPr userDrawn="1"/>
            </p:nvSpPr>
            <p:spPr>
              <a:xfrm>
                <a:off x="-3603587" y="255335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E9EF8C04-3A6E-45E4-8C95-DDEC231775AD}"/>
                  </a:ext>
                </a:extLst>
              </p:cNvPr>
              <p:cNvSpPr/>
              <p:nvPr userDrawn="1"/>
            </p:nvSpPr>
            <p:spPr>
              <a:xfrm>
                <a:off x="-3319416" y="2553360"/>
                <a:ext cx="3126341" cy="46279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de rechter muisknop op de miniatuurweergave van de dia aan de linkerkant van het scherm en kies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‘Dia herstellen’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30" name="ICOON_info">
                <a:extLst>
                  <a:ext uri="{FF2B5EF4-FFF2-40B4-BE49-F238E27FC236}">
                    <a16:creationId xmlns:a16="http://schemas.microsoft.com/office/drawing/2014/main" id="{67D428C2-1EAA-4B3D-9B43-6891EC08BC9E}"/>
                  </a:ext>
                </a:extLst>
              </p:cNvPr>
              <p:cNvGrpSpPr/>
              <p:nvPr userDrawn="1"/>
            </p:nvGrpSpPr>
            <p:grpSpPr>
              <a:xfrm>
                <a:off x="-376736" y="5894045"/>
                <a:ext cx="283685" cy="283685"/>
                <a:chOff x="-510741" y="5913713"/>
                <a:chExt cx="267555" cy="267555"/>
              </a:xfrm>
            </p:grpSpPr>
            <p:sp>
              <p:nvSpPr>
                <p:cNvPr id="73" name="Ovaal 72">
                  <a:extLst>
                    <a:ext uri="{FF2B5EF4-FFF2-40B4-BE49-F238E27FC236}">
                      <a16:creationId xmlns:a16="http://schemas.microsoft.com/office/drawing/2014/main" id="{CA48E19A-5AF1-47C9-924A-D10834997554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4" name="Graphic 163" descr="Informatie">
                  <a:extLst>
                    <a:ext uri="{FF2B5EF4-FFF2-40B4-BE49-F238E27FC236}">
                      <a16:creationId xmlns:a16="http://schemas.microsoft.com/office/drawing/2014/main" id="{14717F21-38C7-4FA6-B477-350350201329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1" name="Ovaal 30">
                <a:extLst>
                  <a:ext uri="{FF2B5EF4-FFF2-40B4-BE49-F238E27FC236}">
                    <a16:creationId xmlns:a16="http://schemas.microsoft.com/office/drawing/2014/main" id="{50DB2B6F-94C6-433D-BCFE-777739B887B7}"/>
                  </a:ext>
                </a:extLst>
              </p:cNvPr>
              <p:cNvSpPr/>
              <p:nvPr userDrawn="1"/>
            </p:nvSpPr>
            <p:spPr>
              <a:xfrm>
                <a:off x="-3603587" y="414578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017534EC-6F89-4175-A206-0CC9D0A89EB0}"/>
                  </a:ext>
                </a:extLst>
              </p:cNvPr>
              <p:cNvSpPr/>
              <p:nvPr userDrawn="1"/>
            </p:nvSpPr>
            <p:spPr>
              <a:xfrm>
                <a:off x="-3319415" y="4145790"/>
                <a:ext cx="2944682" cy="97979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afbeelding te schalen of bij te snijden, ga naar de tab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met de bolletjes de afbeelding en met de hoekjes het afbeeldingskader.</a:t>
                </a:r>
              </a:p>
            </p:txBody>
          </p:sp>
          <p:grpSp>
            <p:nvGrpSpPr>
              <p:cNvPr id="33" name="Groep 32">
                <a:extLst>
                  <a:ext uri="{FF2B5EF4-FFF2-40B4-BE49-F238E27FC236}">
                    <a16:creationId xmlns:a16="http://schemas.microsoft.com/office/drawing/2014/main" id="{E5A14B90-693D-4260-A912-D6BBD73958E8}"/>
                  </a:ext>
                </a:extLst>
              </p:cNvPr>
              <p:cNvGrpSpPr/>
              <p:nvPr userDrawn="1"/>
            </p:nvGrpSpPr>
            <p:grpSpPr>
              <a:xfrm>
                <a:off x="-3408294" y="5236167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57" name="Groep 56">
                  <a:extLst>
                    <a:ext uri="{FF2B5EF4-FFF2-40B4-BE49-F238E27FC236}">
                      <a16:creationId xmlns:a16="http://schemas.microsoft.com/office/drawing/2014/main" id="{1B40589C-8D2B-4AFC-BD04-40E89FB49FB3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60" name="Groep 59">
                    <a:extLst>
                      <a:ext uri="{FF2B5EF4-FFF2-40B4-BE49-F238E27FC236}">
                        <a16:creationId xmlns:a16="http://schemas.microsoft.com/office/drawing/2014/main" id="{4A295674-9B43-442F-A828-60D889E5B16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67" name="Groep 66">
                      <a:extLst>
                        <a:ext uri="{FF2B5EF4-FFF2-40B4-BE49-F238E27FC236}">
                          <a16:creationId xmlns:a16="http://schemas.microsoft.com/office/drawing/2014/main" id="{4DCA82B2-F789-48CB-BB56-04507F3B5F9A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70" name="Rechthoek 69">
                        <a:extLst>
                          <a:ext uri="{FF2B5EF4-FFF2-40B4-BE49-F238E27FC236}">
                            <a16:creationId xmlns:a16="http://schemas.microsoft.com/office/drawing/2014/main" id="{0E5FB983-2D82-4CB4-9831-0CAB6FB07843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1" name="Rechthoek 70">
                        <a:extLst>
                          <a:ext uri="{FF2B5EF4-FFF2-40B4-BE49-F238E27FC236}">
                            <a16:creationId xmlns:a16="http://schemas.microsoft.com/office/drawing/2014/main" id="{BE6458F9-E8D8-4C2A-A365-00741EC5F8E4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2" name="Ovaal 71">
                        <a:extLst>
                          <a:ext uri="{FF2B5EF4-FFF2-40B4-BE49-F238E27FC236}">
                            <a16:creationId xmlns:a16="http://schemas.microsoft.com/office/drawing/2014/main" id="{9BFBF251-A52A-4973-8A33-7466F6A721D4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nl-NL" sz="1000" b="1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68" name="Afbeelding 67">
                      <a:extLst>
                        <a:ext uri="{FF2B5EF4-FFF2-40B4-BE49-F238E27FC236}">
                          <a16:creationId xmlns:a16="http://schemas.microsoft.com/office/drawing/2014/main" id="{121BED1D-5E40-42BA-BBDF-4FD653D843E2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9" name="Afbeelding 68">
                      <a:extLst>
                        <a:ext uri="{FF2B5EF4-FFF2-40B4-BE49-F238E27FC236}">
                          <a16:creationId xmlns:a16="http://schemas.microsoft.com/office/drawing/2014/main" id="{F7B3EE66-EC96-4A93-A113-C3D9CA37D102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61" name="Groep 60">
                    <a:extLst>
                      <a:ext uri="{FF2B5EF4-FFF2-40B4-BE49-F238E27FC236}">
                        <a16:creationId xmlns:a16="http://schemas.microsoft.com/office/drawing/2014/main" id="{0CE35EDF-A6A6-4CA6-A64E-86A6B00F4B3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65" name="Rechthoek 64">
                      <a:extLst>
                        <a:ext uri="{FF2B5EF4-FFF2-40B4-BE49-F238E27FC236}">
                          <a16:creationId xmlns:a16="http://schemas.microsoft.com/office/drawing/2014/main" id="{24A51DC8-188D-4029-AAFD-93BF1DF45FC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6" name="Rechthoek 65">
                      <a:extLst>
                        <a:ext uri="{FF2B5EF4-FFF2-40B4-BE49-F238E27FC236}">
                          <a16:creationId xmlns:a16="http://schemas.microsoft.com/office/drawing/2014/main" id="{9535093C-5539-4CE0-A618-76638D264D17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62" name="Groep 61">
                    <a:extLst>
                      <a:ext uri="{FF2B5EF4-FFF2-40B4-BE49-F238E27FC236}">
                        <a16:creationId xmlns:a16="http://schemas.microsoft.com/office/drawing/2014/main" id="{19FC5B04-45CD-4AB6-848B-B3487EEEFD26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63" name="Rechthoek 62">
                      <a:extLst>
                        <a:ext uri="{FF2B5EF4-FFF2-40B4-BE49-F238E27FC236}">
                          <a16:creationId xmlns:a16="http://schemas.microsoft.com/office/drawing/2014/main" id="{34CA1FC5-DCDF-4D75-93AD-7D06479BE99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4" name="Rechthoek 63">
                      <a:extLst>
                        <a:ext uri="{FF2B5EF4-FFF2-40B4-BE49-F238E27FC236}">
                          <a16:creationId xmlns:a16="http://schemas.microsoft.com/office/drawing/2014/main" id="{E455B144-9DB4-4499-B908-CED26A63E8FF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178174C6-295C-4C62-A1AE-17301C4DC9C1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59" name="Gelijkbenige driehoek 58">
                  <a:extLst>
                    <a:ext uri="{FF2B5EF4-FFF2-40B4-BE49-F238E27FC236}">
                      <a16:creationId xmlns:a16="http://schemas.microsoft.com/office/drawing/2014/main" id="{DB7267FD-83F5-4C1F-8DB5-EBD0C1A592BA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34845EFA-370D-4FA1-A084-21D6EE9A654C}"/>
                  </a:ext>
                </a:extLst>
              </p:cNvPr>
              <p:cNvSpPr/>
              <p:nvPr userDrawn="1"/>
            </p:nvSpPr>
            <p:spPr>
              <a:xfrm>
                <a:off x="-3316836" y="3119689"/>
                <a:ext cx="1239216" cy="719917"/>
              </a:xfrm>
              <a:prstGeom prst="rect">
                <a:avLst/>
              </a:prstGeom>
              <a:pattFill prst="wdUpDiag">
                <a:fgClr>
                  <a:srgbClr val="E0E0E0"/>
                </a:fgClr>
                <a:bgClr>
                  <a:srgbClr val="ECECEC"/>
                </a:bgClr>
              </a:pattFill>
              <a:ln w="12700">
                <a:solidFill>
                  <a:srgbClr val="D3D3D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0" i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44ED437-81E1-44A2-9F7C-85A28EE2150E}"/>
                  </a:ext>
                </a:extLst>
              </p:cNvPr>
              <p:cNvGrpSpPr/>
              <p:nvPr userDrawn="1"/>
            </p:nvGrpSpPr>
            <p:grpSpPr>
              <a:xfrm>
                <a:off x="-2485819" y="3399207"/>
                <a:ext cx="1222990" cy="563933"/>
                <a:chOff x="-2485819" y="3399207"/>
                <a:chExt cx="1222990" cy="563933"/>
              </a:xfrm>
            </p:grpSpPr>
            <p:sp>
              <p:nvSpPr>
                <p:cNvPr id="36" name="Rechthoek 35">
                  <a:extLst>
                    <a:ext uri="{FF2B5EF4-FFF2-40B4-BE49-F238E27FC236}">
                      <a16:creationId xmlns:a16="http://schemas.microsoft.com/office/drawing/2014/main" id="{B77C11CE-BA9B-4A78-8420-0D855F791E60}"/>
                    </a:ext>
                  </a:extLst>
                </p:cNvPr>
                <p:cNvSpPr/>
                <p:nvPr userDrawn="1"/>
              </p:nvSpPr>
              <p:spPr>
                <a:xfrm>
                  <a:off x="-2485819" y="3399207"/>
                  <a:ext cx="1176476" cy="50485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" name="Rechthoek 36">
                  <a:extLst>
                    <a:ext uri="{FF2B5EF4-FFF2-40B4-BE49-F238E27FC236}">
                      <a16:creationId xmlns:a16="http://schemas.microsoft.com/office/drawing/2014/main" id="{83A98A83-0EC4-4A90-96B0-7BB354E854B2}"/>
                    </a:ext>
                  </a:extLst>
                </p:cNvPr>
                <p:cNvSpPr/>
                <p:nvPr userDrawn="1"/>
              </p:nvSpPr>
              <p:spPr>
                <a:xfrm>
                  <a:off x="-2479584" y="3652838"/>
                  <a:ext cx="1164007" cy="246701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8" name="Groep 37">
                  <a:extLst>
                    <a:ext uri="{FF2B5EF4-FFF2-40B4-BE49-F238E27FC236}">
                      <a16:creationId xmlns:a16="http://schemas.microsoft.com/office/drawing/2014/main" id="{3AE1B4A2-0908-4F8E-AF97-360E6CBFA843}"/>
                    </a:ext>
                  </a:extLst>
                </p:cNvPr>
                <p:cNvGrpSpPr/>
                <p:nvPr userDrawn="1"/>
              </p:nvGrpSpPr>
              <p:grpSpPr>
                <a:xfrm>
                  <a:off x="-2403869" y="346054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51" name="Rechthoek: afgeronde hoeken 50">
                    <a:extLst>
                      <a:ext uri="{FF2B5EF4-FFF2-40B4-BE49-F238E27FC236}">
                        <a16:creationId xmlns:a16="http://schemas.microsoft.com/office/drawing/2014/main" id="{BD9E91E9-484B-4753-9A95-AFD4E0C2B31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0D8B7D45-1B42-458D-A5DC-8E668C40133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3" name="Rechthoek 52">
                    <a:extLst>
                      <a:ext uri="{FF2B5EF4-FFF2-40B4-BE49-F238E27FC236}">
                        <a16:creationId xmlns:a16="http://schemas.microsoft.com/office/drawing/2014/main" id="{21C05A12-6D20-47AA-BF1D-6C14CEDD12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4" name="Rechthoek 53">
                    <a:extLst>
                      <a:ext uri="{FF2B5EF4-FFF2-40B4-BE49-F238E27FC236}">
                        <a16:creationId xmlns:a16="http://schemas.microsoft.com/office/drawing/2014/main" id="{1BF1250F-AF42-43DC-BC8B-9657CD61B74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5" name="Rechthoek 54">
                    <a:extLst>
                      <a:ext uri="{FF2B5EF4-FFF2-40B4-BE49-F238E27FC236}">
                        <a16:creationId xmlns:a16="http://schemas.microsoft.com/office/drawing/2014/main" id="{0103B162-8AB5-49A8-A0CD-4BE4F30489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5F478744-7C04-479F-B833-A529B1903BB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9" name="Groep 38">
                  <a:extLst>
                    <a:ext uri="{FF2B5EF4-FFF2-40B4-BE49-F238E27FC236}">
                      <a16:creationId xmlns:a16="http://schemas.microsoft.com/office/drawing/2014/main" id="{8A226C71-96AC-4A13-B6AE-48588A2F07BB}"/>
                    </a:ext>
                  </a:extLst>
                </p:cNvPr>
                <p:cNvGrpSpPr/>
                <p:nvPr userDrawn="1"/>
              </p:nvGrpSpPr>
              <p:grpSpPr>
                <a:xfrm>
                  <a:off x="-2423424" y="3690208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43" name="Groep 42">
                    <a:extLst>
                      <a:ext uri="{FF2B5EF4-FFF2-40B4-BE49-F238E27FC236}">
                        <a16:creationId xmlns:a16="http://schemas.microsoft.com/office/drawing/2014/main" id="{D01D5F0C-DCE9-4CFE-8080-18EC33568B5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45" name="Rechthoek: afgeronde hoeken 44">
                      <a:extLst>
                        <a:ext uri="{FF2B5EF4-FFF2-40B4-BE49-F238E27FC236}">
                          <a16:creationId xmlns:a16="http://schemas.microsoft.com/office/drawing/2014/main" id="{89F45CFC-F005-49B4-93C5-20A7282C46D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6" name="Rechthoek 45">
                      <a:extLst>
                        <a:ext uri="{FF2B5EF4-FFF2-40B4-BE49-F238E27FC236}">
                          <a16:creationId xmlns:a16="http://schemas.microsoft.com/office/drawing/2014/main" id="{31615DBB-8A86-4049-8C35-2743DD90D9C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EFF5354F-58EF-4BE9-BCD1-D8C0E04D3BF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8" name="Rechthoek 47">
                      <a:extLst>
                        <a:ext uri="{FF2B5EF4-FFF2-40B4-BE49-F238E27FC236}">
                          <a16:creationId xmlns:a16="http://schemas.microsoft.com/office/drawing/2014/main" id="{7E2B3DA0-576B-4BAF-9A39-F3DBC45DB11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9" name="Rechthoek 48">
                      <a:extLst>
                        <a:ext uri="{FF2B5EF4-FFF2-40B4-BE49-F238E27FC236}">
                          <a16:creationId xmlns:a16="http://schemas.microsoft.com/office/drawing/2014/main" id="{5ED3A82A-CD71-470B-A686-17196896619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0" name="Rechthoek 49">
                      <a:extLst>
                        <a:ext uri="{FF2B5EF4-FFF2-40B4-BE49-F238E27FC236}">
                          <a16:creationId xmlns:a16="http://schemas.microsoft.com/office/drawing/2014/main" id="{C97A28C9-3753-4893-96EA-C49C9A38F4B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44" name="Boog 43">
                    <a:extLst>
                      <a:ext uri="{FF2B5EF4-FFF2-40B4-BE49-F238E27FC236}">
                        <a16:creationId xmlns:a16="http://schemas.microsoft.com/office/drawing/2014/main" id="{DC0F9E11-CFF1-4405-9CD9-E71EB6117819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0" name="Tekstvak 39">
                  <a:extLst>
                    <a:ext uri="{FF2B5EF4-FFF2-40B4-BE49-F238E27FC236}">
                      <a16:creationId xmlns:a16="http://schemas.microsoft.com/office/drawing/2014/main" id="{57A1C3DA-E7EA-4221-97FC-FD2C1B085DC8}"/>
                    </a:ext>
                  </a:extLst>
                </p:cNvPr>
                <p:cNvSpPr txBox="1"/>
                <p:nvPr userDrawn="1"/>
              </p:nvSpPr>
              <p:spPr>
                <a:xfrm>
                  <a:off x="-2245455" y="3460544"/>
                  <a:ext cx="896116" cy="13470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Indeling</a:t>
                  </a:r>
                </a:p>
              </p:txBody>
            </p:sp>
            <p:sp>
              <p:nvSpPr>
                <p:cNvPr id="41" name="Tekstvak 40">
                  <a:extLst>
                    <a:ext uri="{FF2B5EF4-FFF2-40B4-BE49-F238E27FC236}">
                      <a16:creationId xmlns:a16="http://schemas.microsoft.com/office/drawing/2014/main" id="{D218D263-4E7A-4423-83CF-DE7313B26957}"/>
                    </a:ext>
                  </a:extLst>
                </p:cNvPr>
                <p:cNvSpPr txBox="1"/>
                <p:nvPr userDrawn="1"/>
              </p:nvSpPr>
              <p:spPr>
                <a:xfrm>
                  <a:off x="-2258884" y="3712980"/>
                  <a:ext cx="90954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Dia Herstellen</a:t>
                  </a:r>
                </a:p>
              </p:txBody>
            </p:sp>
            <p:sp>
              <p:nvSpPr>
                <p:cNvPr id="42" name="Vrije vorm: vorm 41">
                  <a:extLst>
                    <a:ext uri="{FF2B5EF4-FFF2-40B4-BE49-F238E27FC236}">
                      <a16:creationId xmlns:a16="http://schemas.microsoft.com/office/drawing/2014/main" id="{28DB1A3D-D1B2-4D23-A3FF-99ABCB3DCABA}"/>
                    </a:ext>
                  </a:extLst>
                </p:cNvPr>
                <p:cNvSpPr/>
                <p:nvPr userDrawn="1"/>
              </p:nvSpPr>
              <p:spPr>
                <a:xfrm>
                  <a:off x="-1360391" y="3783140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FC6AAA-45D8-4459-9320-A1F7AF44A4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69139" y="1757364"/>
            <a:ext cx="5268593" cy="4063626"/>
          </a:xfrm>
          <a:blipFill>
            <a:blip r:embed="rId4"/>
            <a:srcRect/>
            <a:stretch>
              <a:fillRect t="-43" b="-43"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7" name="afbeelding">
            <a:extLst>
              <a:ext uri="{FF2B5EF4-FFF2-40B4-BE49-F238E27FC236}">
                <a16:creationId xmlns:a16="http://schemas.microsoft.com/office/drawing/2014/main" id="{F5DD7638-82E8-4232-942C-70C34A2E16F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342702" y="2011386"/>
            <a:ext cx="4761492" cy="2663933"/>
          </a:xfrm>
          <a:prstGeom prst="roundRect">
            <a:avLst>
              <a:gd name="adj" fmla="val 877"/>
            </a:avLst>
          </a:prstGeom>
          <a:solidFill>
            <a:schemeClr val="bg1">
              <a:lumMod val="65000"/>
            </a:schemeClr>
          </a:solidFill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/>
              <a:t>Klik op onderstaand icon om</a:t>
            </a:r>
            <a:br>
              <a:rPr lang="nl-NL"/>
            </a:br>
            <a:r>
              <a:rPr lang="nl-NL"/>
              <a:t> een afbeelding in te voegen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544768"/>
            <a:ext cx="11114088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E9B6E537-682E-4D63-8EED-768A643E57AC}"/>
              </a:ext>
            </a:extLst>
          </p:cNvPr>
          <p:cNvSpPr txBox="1"/>
          <p:nvPr userDrawn="1"/>
        </p:nvSpPr>
        <p:spPr>
          <a:xfrm>
            <a:off x="0" y="-321991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none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Mock-ups</a:t>
            </a:r>
          </a:p>
        </p:txBody>
      </p:sp>
      <p:sp>
        <p:nvSpPr>
          <p:cNvPr id="14" name="Tijdelijke aanduiding voor tekst 2">
            <a:extLst>
              <a:ext uri="{FF2B5EF4-FFF2-40B4-BE49-F238E27FC236}">
                <a16:creationId xmlns:a16="http://schemas.microsoft.com/office/drawing/2014/main" id="{9F81CED9-35C4-4F53-BD99-DE14AB9068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1018207" y="3246285"/>
            <a:ext cx="3062389" cy="2321247"/>
          </a:xfrm>
          <a:blipFill>
            <a:blip r:embed="rId5"/>
            <a:srcRect/>
            <a:stretch>
              <a:fillRect l="-1" t="591" r="-1748" b="306"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B810164-5207-49F2-94A0-C9DD9CCAD46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96518" y="3368495"/>
            <a:ext cx="4354893" cy="2580233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 l="-37" r="-37"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73FDB4B0-ABEF-4B10-ABC6-326BED475B2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607318" y="3524906"/>
            <a:ext cx="3333829" cy="2106181"/>
          </a:xfrm>
          <a:prstGeom prst="roundRect">
            <a:avLst>
              <a:gd name="adj" fmla="val 877"/>
            </a:avLst>
          </a:prstGeom>
          <a:solidFill>
            <a:schemeClr val="bg1">
              <a:lumMod val="65000"/>
            </a:schemeClr>
          </a:solidFill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/>
              <a:t>Klik op onderstaand icon om</a:t>
            </a:r>
            <a:br>
              <a:rPr lang="nl-NL"/>
            </a:br>
            <a:r>
              <a:rPr lang="nl-NL"/>
              <a:t> een afbeelding in te voegen</a:t>
            </a:r>
          </a:p>
        </p:txBody>
      </p:sp>
      <p:sp>
        <p:nvSpPr>
          <p:cNvPr id="18" name="afbeelding">
            <a:extLst>
              <a:ext uri="{FF2B5EF4-FFF2-40B4-BE49-F238E27FC236}">
                <a16:creationId xmlns:a16="http://schemas.microsoft.com/office/drawing/2014/main" id="{BD921C09-BF20-4BA7-BAAE-B34E81A313C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495344" y="3119032"/>
            <a:ext cx="1869332" cy="2701958"/>
          </a:xfrm>
          <a:prstGeom prst="roundRect">
            <a:avLst>
              <a:gd name="adj" fmla="val 2738"/>
            </a:avLst>
          </a:prstGeom>
          <a:solidFill>
            <a:schemeClr val="bg1">
              <a:lumMod val="65000"/>
            </a:schemeClr>
          </a:solidFill>
        </p:spPr>
        <p:txBody>
          <a:bodyPr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/>
              <a:t>Klik op onderstaand </a:t>
            </a:r>
            <a:br>
              <a:rPr lang="nl-NL"/>
            </a:br>
            <a:r>
              <a:rPr lang="nl-NL"/>
              <a:t>icon om een afbeelding </a:t>
            </a:r>
            <a:br>
              <a:rPr lang="nl-NL"/>
            </a:br>
            <a:r>
              <a:rPr lang="nl-NL"/>
              <a:t>in te voegen</a:t>
            </a:r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80BA6A5D-DF73-46E9-ABF5-3BF84F4A08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85266" y="4017556"/>
            <a:ext cx="1009650" cy="2004118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 l="-1080" r="-1080"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8927AAA-2F30-496D-8A35-4155E919B28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38368" y="4061958"/>
            <a:ext cx="891426" cy="1880740"/>
          </a:xfrm>
          <a:prstGeom prst="roundRect">
            <a:avLst>
              <a:gd name="adj" fmla="val 8315"/>
            </a:avLst>
          </a:prstGeom>
          <a:solidFill>
            <a:schemeClr val="bg1">
              <a:lumMod val="65000"/>
            </a:schemeClr>
          </a:solidFill>
        </p:spPr>
        <p:txBody>
          <a:bodyPr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/>
              <a:t>Klik op onderstaand </a:t>
            </a:r>
            <a:br>
              <a:rPr lang="nl-NL"/>
            </a:br>
            <a:r>
              <a:rPr lang="nl-NL"/>
              <a:t>icon om een afbeelding </a:t>
            </a:r>
            <a:br>
              <a:rPr lang="nl-NL"/>
            </a:br>
            <a:r>
              <a:rPr lang="nl-NL"/>
              <a:t>in te voegen</a:t>
            </a:r>
          </a:p>
        </p:txBody>
      </p:sp>
    </p:spTree>
    <p:extLst>
      <p:ext uri="{BB962C8B-B14F-4D97-AF65-F5344CB8AC3E}">
        <p14:creationId xmlns:p14="http://schemas.microsoft.com/office/powerpoint/2010/main" val="225243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er + Mock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INSTRUCTIE">
            <a:extLst>
              <a:ext uri="{FF2B5EF4-FFF2-40B4-BE49-F238E27FC236}">
                <a16:creationId xmlns:a16="http://schemas.microsoft.com/office/drawing/2014/main" id="{ADCFDB7D-4CD4-4A8C-B15A-D8888211DCC5}"/>
              </a:ext>
            </a:extLst>
          </p:cNvPr>
          <p:cNvGrpSpPr/>
          <p:nvPr userDrawn="1"/>
        </p:nvGrpSpPr>
        <p:grpSpPr>
          <a:xfrm>
            <a:off x="12377595" y="0"/>
            <a:ext cx="3693386" cy="5270646"/>
            <a:chOff x="-3786437" y="0"/>
            <a:chExt cx="3693386" cy="5270646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F37FE31-FAFF-46B8-B8A0-3FC4715EF7A9}"/>
                </a:ext>
              </a:extLst>
            </p:cNvPr>
            <p:cNvSpPr/>
            <p:nvPr userDrawn="1"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5F16B03F-0526-4523-8653-2FB80119561C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67ABF1BD-0B46-473E-AE4B-7CBB3DAD7CF2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6D754339-95A8-4873-B20D-E786A91D85A2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afbeelding in te voegen </a:t>
              </a: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3DCAE591-FA19-45E0-8BD5-A716133345AB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6F2582DC-AB30-4176-A860-7222D0B9989C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" name="Ovaal 50">
                <a:extLst>
                  <a:ext uri="{FF2B5EF4-FFF2-40B4-BE49-F238E27FC236}">
                    <a16:creationId xmlns:a16="http://schemas.microsoft.com/office/drawing/2014/main" id="{A9D7DBF3-E91F-4791-9B5D-59CE2674FBCA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Vrije vorm: vorm 54">
                <a:extLst>
                  <a:ext uri="{FF2B5EF4-FFF2-40B4-BE49-F238E27FC236}">
                    <a16:creationId xmlns:a16="http://schemas.microsoft.com/office/drawing/2014/main" id="{CF5C0273-CFEB-457C-9866-77D214142147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Rechthoek: afgeronde hoeken 55">
                <a:extLst>
                  <a:ext uri="{FF2B5EF4-FFF2-40B4-BE49-F238E27FC236}">
                    <a16:creationId xmlns:a16="http://schemas.microsoft.com/office/drawing/2014/main" id="{5D1FDF9B-2864-4308-8E32-B89D942EDF56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8" name="Rechte verbindingslijn 57">
                <a:extLst>
                  <a:ext uri="{FF2B5EF4-FFF2-40B4-BE49-F238E27FC236}">
                    <a16:creationId xmlns:a16="http://schemas.microsoft.com/office/drawing/2014/main" id="{8BDAEEC0-0D19-4721-BF12-C416023ECAE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9" name="Rechte verbindingslijn 58">
                <a:extLst>
                  <a:ext uri="{FF2B5EF4-FFF2-40B4-BE49-F238E27FC236}">
                    <a16:creationId xmlns:a16="http://schemas.microsoft.com/office/drawing/2014/main" id="{689CE384-F839-4206-B8A5-54309AEB6DC3}"/>
                  </a:ext>
                </a:extLst>
              </p:cNvPr>
              <p:cNvCxnSpPr>
                <a:cxnSpLocks/>
                <a:stCxn id="56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84D5B551-8AA8-40BD-9C8C-FDFFD2DEAE6D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7288367B-9563-4C67-91E0-E0814AFD42FE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6C99B63E-A9DE-4D11-A390-41864AE3F2CA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73F825B1-7830-470E-8276-F04C1F1CACE2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48" name="Rechte verbindingslijn 47">
                <a:extLst>
                  <a:ext uri="{FF2B5EF4-FFF2-40B4-BE49-F238E27FC236}">
                    <a16:creationId xmlns:a16="http://schemas.microsoft.com/office/drawing/2014/main" id="{BD1EF327-59A6-4CE4-AE34-D4499C90B32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9" name="Gelijkbenige driehoek 48">
                <a:extLst>
                  <a:ext uri="{FF2B5EF4-FFF2-40B4-BE49-F238E27FC236}">
                    <a16:creationId xmlns:a16="http://schemas.microsoft.com/office/drawing/2014/main" id="{6B572E05-9C45-473D-87A6-0A3A7FB5604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A13BBC0A-BE56-45AC-B446-AD3CBDC1492A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42DF0279-4817-43D0-AEA7-CD7D8AA0220E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CD583577-7062-4B72-A4B1-9CB14FAD7DAB}"/>
                </a:ext>
              </a:extLst>
            </p:cNvPr>
            <p:cNvGrpSpPr/>
            <p:nvPr userDrawn="1"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31" name="Groep 30">
                <a:extLst>
                  <a:ext uri="{FF2B5EF4-FFF2-40B4-BE49-F238E27FC236}">
                    <a16:creationId xmlns:a16="http://schemas.microsoft.com/office/drawing/2014/main" id="{31392F84-2164-4DBB-B663-262D25CA6523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4" name="Groep 33">
                  <a:extLst>
                    <a:ext uri="{FF2B5EF4-FFF2-40B4-BE49-F238E27FC236}">
                      <a16:creationId xmlns:a16="http://schemas.microsoft.com/office/drawing/2014/main" id="{622B5982-F946-4EF3-85FF-C9375C702BDB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41" name="Groep 40">
                    <a:extLst>
                      <a:ext uri="{FF2B5EF4-FFF2-40B4-BE49-F238E27FC236}">
                        <a16:creationId xmlns:a16="http://schemas.microsoft.com/office/drawing/2014/main" id="{3B15A802-3B9F-43DF-A46D-97AF47BEEFE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4" name="Rechthoek 43">
                      <a:extLst>
                        <a:ext uri="{FF2B5EF4-FFF2-40B4-BE49-F238E27FC236}">
                          <a16:creationId xmlns:a16="http://schemas.microsoft.com/office/drawing/2014/main" id="{92317894-EC80-4124-9D1B-615EE488CAB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5" name="Rechthoek 44">
                      <a:extLst>
                        <a:ext uri="{FF2B5EF4-FFF2-40B4-BE49-F238E27FC236}">
                          <a16:creationId xmlns:a16="http://schemas.microsoft.com/office/drawing/2014/main" id="{4403D01B-D211-4021-983F-CD9F6FDC864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6" name="Ovaal 45">
                      <a:extLst>
                        <a:ext uri="{FF2B5EF4-FFF2-40B4-BE49-F238E27FC236}">
                          <a16:creationId xmlns:a16="http://schemas.microsoft.com/office/drawing/2014/main" id="{DE664B66-7D12-4D24-A66E-F22E180F0C6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42" name="Afbeelding 41">
                    <a:extLst>
                      <a:ext uri="{FF2B5EF4-FFF2-40B4-BE49-F238E27FC236}">
                        <a16:creationId xmlns:a16="http://schemas.microsoft.com/office/drawing/2014/main" id="{FE951438-BC5C-4CFC-A663-0F1D346E826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3" name="Afbeelding 42">
                    <a:extLst>
                      <a:ext uri="{FF2B5EF4-FFF2-40B4-BE49-F238E27FC236}">
                        <a16:creationId xmlns:a16="http://schemas.microsoft.com/office/drawing/2014/main" id="{18192A4C-CF5D-4024-997A-E0E9ED804D4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5" name="Groep 34">
                  <a:extLst>
                    <a:ext uri="{FF2B5EF4-FFF2-40B4-BE49-F238E27FC236}">
                      <a16:creationId xmlns:a16="http://schemas.microsoft.com/office/drawing/2014/main" id="{75C89734-7A04-41D7-A5B0-54CFDAE503AB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9" name="Rechthoek 38">
                    <a:extLst>
                      <a:ext uri="{FF2B5EF4-FFF2-40B4-BE49-F238E27FC236}">
                        <a16:creationId xmlns:a16="http://schemas.microsoft.com/office/drawing/2014/main" id="{B2185A28-7B1E-4114-96C5-CE5FC71B8EB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2EBDFAF5-D109-48DE-8649-A4270253A54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6" name="Groep 35">
                  <a:extLst>
                    <a:ext uri="{FF2B5EF4-FFF2-40B4-BE49-F238E27FC236}">
                      <a16:creationId xmlns:a16="http://schemas.microsoft.com/office/drawing/2014/main" id="{47C93AF4-8D7F-4989-9F60-0410D18230CF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26728B6C-EA6C-4C76-8608-2354EF204BB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8" name="Rechthoek 37">
                    <a:extLst>
                      <a:ext uri="{FF2B5EF4-FFF2-40B4-BE49-F238E27FC236}">
                        <a16:creationId xmlns:a16="http://schemas.microsoft.com/office/drawing/2014/main" id="{4B5506B6-14CC-44DB-888A-A8F6F4724A6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D02D458A-8B3B-4E5B-BF7E-9F6F54CD2009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33" name="Gelijkbenige driehoek 32">
                <a:extLst>
                  <a:ext uri="{FF2B5EF4-FFF2-40B4-BE49-F238E27FC236}">
                    <a16:creationId xmlns:a16="http://schemas.microsoft.com/office/drawing/2014/main" id="{12E1ECD9-8726-4A64-996A-2E201105982F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8" name="ICOON_info">
              <a:extLst>
                <a:ext uri="{FF2B5EF4-FFF2-40B4-BE49-F238E27FC236}">
                  <a16:creationId xmlns:a16="http://schemas.microsoft.com/office/drawing/2014/main" id="{CEAE3815-6210-42FF-8C7F-052D0FB359D6}"/>
                </a:ext>
              </a:extLst>
            </p:cNvPr>
            <p:cNvGrpSpPr/>
            <p:nvPr userDrawn="1"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29" name="Ovaal 28">
                <a:extLst>
                  <a:ext uri="{FF2B5EF4-FFF2-40B4-BE49-F238E27FC236}">
                    <a16:creationId xmlns:a16="http://schemas.microsoft.com/office/drawing/2014/main" id="{4BCC0A54-B629-45DC-9CBC-426EC2FAEEC1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Graphic 163" descr="Informatie">
                <a:extLst>
                  <a:ext uri="{FF2B5EF4-FFF2-40B4-BE49-F238E27FC236}">
                    <a16:creationId xmlns:a16="http://schemas.microsoft.com/office/drawing/2014/main" id="{0021DB0D-B4F4-413B-A62A-4DD9EAEDDFC1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32B7DF44-E216-4BD8-A4BB-89D0A0589FAC}"/>
              </a:ext>
            </a:extLst>
          </p:cNvPr>
          <p:cNvSpPr/>
          <p:nvPr userDrawn="1"/>
        </p:nvSpPr>
        <p:spPr>
          <a:xfrm>
            <a:off x="4426527" y="1268413"/>
            <a:ext cx="7765473" cy="5589587"/>
          </a:xfrm>
          <a:custGeom>
            <a:avLst/>
            <a:gdLst>
              <a:gd name="connsiteX0" fmla="*/ 7765473 w 7765473"/>
              <a:gd name="connsiteY0" fmla="*/ 0 h 5589587"/>
              <a:gd name="connsiteX1" fmla="*/ 7765473 w 7765473"/>
              <a:gd name="connsiteY1" fmla="*/ 5589587 h 5589587"/>
              <a:gd name="connsiteX2" fmla="*/ 0 w 7765473"/>
              <a:gd name="connsiteY2" fmla="*/ 5589587 h 5589587"/>
              <a:gd name="connsiteX3" fmla="*/ 0 w 7765473"/>
              <a:gd name="connsiteY3" fmla="*/ 238270 h 558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5473" h="5589587">
                <a:moveTo>
                  <a:pt x="7765473" y="0"/>
                </a:moveTo>
                <a:lnTo>
                  <a:pt x="7765473" y="5589587"/>
                </a:lnTo>
                <a:lnTo>
                  <a:pt x="0" y="5589587"/>
                </a:lnTo>
                <a:lnTo>
                  <a:pt x="0" y="23827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dirty="0"/>
          </a:p>
        </p:txBody>
      </p:sp>
      <p:sp>
        <p:nvSpPr>
          <p:cNvPr id="18" name="Tijdelijke aanduiding voor tekst 2">
            <a:extLst>
              <a:ext uri="{FF2B5EF4-FFF2-40B4-BE49-F238E27FC236}">
                <a16:creationId xmlns:a16="http://schemas.microsoft.com/office/drawing/2014/main" id="{D3396751-213F-4E48-951C-F353DC34A7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 flipH="1">
            <a:off x="6039742" y="1487540"/>
            <a:ext cx="5474337" cy="4149469"/>
          </a:xfrm>
          <a:blipFill>
            <a:blip r:embed="rId4"/>
            <a:srcRect/>
            <a:stretch>
              <a:fillRect l="-1" t="591" r="-1748" b="306"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57" name="titel">
            <a:extLst>
              <a:ext uri="{FF2B5EF4-FFF2-40B4-BE49-F238E27FC236}">
                <a16:creationId xmlns:a16="http://schemas.microsoft.com/office/drawing/2014/main" id="{AF88AFDE-8095-4F95-91EC-7AE3F90BA2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549275"/>
            <a:ext cx="5133109" cy="5554663"/>
          </a:xfrm>
          <a:prstGeom prst="rect">
            <a:avLst/>
          </a:prstGeom>
          <a:solidFill>
            <a:schemeClr val="accent3"/>
          </a:solidFill>
        </p:spPr>
        <p:txBody>
          <a:bodyPr lIns="504000" tIns="720000" rIns="288000" bIns="720000" anchor="t" anchorCtr="0"/>
          <a:lstStyle>
            <a:lvl1pPr>
              <a:lnSpc>
                <a:spcPts val="54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Bedankt</a:t>
            </a:r>
            <a:br>
              <a:rPr lang="nl-NL" dirty="0"/>
            </a:br>
            <a:r>
              <a:rPr lang="nl-NL" dirty="0"/>
              <a:t>voor je aandacht!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EDFBF39-AB19-4C35-88E5-B824F2A3D1D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47484" y="6381237"/>
            <a:ext cx="311036" cy="149011"/>
          </a:xfrm>
          <a:ln w="19050">
            <a:noFill/>
          </a:ln>
        </p:spPr>
        <p:txBody>
          <a:bodyPr/>
          <a:lstStyle/>
          <a:p>
            <a:pPr algn="l"/>
            <a:fld id="{361A1203-CA3D-4D48-AFA0-9D668419C1D5}" type="slidenum">
              <a:rPr lang="nl-NL" smtClean="0"/>
              <a:pPr algn="l"/>
              <a:t>‹nr.›</a:t>
            </a:fld>
            <a:endParaRPr lang="nl-NL" dirty="0"/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23D4A23-0C24-4671-95A9-EF0D480EE9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11413" y="6299443"/>
            <a:ext cx="1245600" cy="349200"/>
          </a:xfrm>
          <a:blipFill>
            <a:blip r:embed="rId5">
              <a:lum bright="10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 t="-374" b="-374"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7019C8C5-801E-46E5-AFA9-FA70D1321D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91" y="3497147"/>
            <a:ext cx="657494" cy="176645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nl-NL" dirty="0"/>
              <a:t>Tel:</a:t>
            </a:r>
          </a:p>
        </p:txBody>
      </p:sp>
      <p:sp>
        <p:nvSpPr>
          <p:cNvPr id="52" name="tekst">
            <a:extLst>
              <a:ext uri="{FF2B5EF4-FFF2-40B4-BE49-F238E27FC236}">
                <a16:creationId xmlns:a16="http://schemas.microsoft.com/office/drawing/2014/main" id="{8256BBD0-85BB-43FC-AB9F-A6523A10550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7691" y="3815972"/>
            <a:ext cx="650335" cy="176645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nl-NL" dirty="0"/>
              <a:t>E-mail:</a:t>
            </a:r>
          </a:p>
        </p:txBody>
      </p:sp>
      <p:sp>
        <p:nvSpPr>
          <p:cNvPr id="53" name="tekst">
            <a:extLst>
              <a:ext uri="{FF2B5EF4-FFF2-40B4-BE49-F238E27FC236}">
                <a16:creationId xmlns:a16="http://schemas.microsoft.com/office/drawing/2014/main" id="{FA31B081-FB37-4339-AD44-8F00F626D5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59484" y="3497147"/>
            <a:ext cx="2744925" cy="176645"/>
          </a:xfrm>
        </p:spPr>
        <p:txBody>
          <a:bodyPr/>
          <a:lstStyle>
            <a:lvl1pPr>
              <a:buNone/>
              <a:defRPr b="0"/>
            </a:lvl1pPr>
          </a:lstStyle>
          <a:p>
            <a:pPr lvl="0"/>
            <a:r>
              <a:rPr lang="nl-NL" dirty="0"/>
              <a:t>023 - 522 32 28</a:t>
            </a:r>
          </a:p>
        </p:txBody>
      </p:sp>
      <p:sp>
        <p:nvSpPr>
          <p:cNvPr id="54" name="tekst">
            <a:extLst>
              <a:ext uri="{FF2B5EF4-FFF2-40B4-BE49-F238E27FC236}">
                <a16:creationId xmlns:a16="http://schemas.microsoft.com/office/drawing/2014/main" id="{F0D507F7-F3D8-42F5-8A87-144DB2649C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59484" y="3824469"/>
            <a:ext cx="2744925" cy="168148"/>
          </a:xfrm>
        </p:spPr>
        <p:txBody>
          <a:bodyPr/>
          <a:lstStyle>
            <a:lvl1pPr>
              <a:buNone/>
              <a:defRPr b="0"/>
            </a:lvl1pPr>
          </a:lstStyle>
          <a:p>
            <a:pPr lvl="0"/>
            <a:r>
              <a:rPr lang="nl-NL" dirty="0"/>
              <a:t>info@Inholland.nl</a:t>
            </a:r>
          </a:p>
        </p:txBody>
      </p:sp>
      <p:sp>
        <p:nvSpPr>
          <p:cNvPr id="88" name="- INFO">
            <a:extLst>
              <a:ext uri="{FF2B5EF4-FFF2-40B4-BE49-F238E27FC236}">
                <a16:creationId xmlns:a16="http://schemas.microsoft.com/office/drawing/2014/main" id="{58AFE852-4E23-4211-94AF-7030CBB534F6}"/>
              </a:ext>
            </a:extLst>
          </p:cNvPr>
          <p:cNvSpPr txBox="1"/>
          <p:nvPr userDrawn="1"/>
        </p:nvSpPr>
        <p:spPr>
          <a:xfrm>
            <a:off x="0" y="-321991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none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Afsluiter + Mock-up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304165C7-4C43-470B-B6B5-91E6CA6762A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8230" y="1011504"/>
            <a:ext cx="3358195" cy="4822854"/>
          </a:xfrm>
          <a:prstGeom prst="roundRect">
            <a:avLst>
              <a:gd name="adj" fmla="val 2450"/>
            </a:avLst>
          </a:prstGeom>
          <a:solidFill>
            <a:schemeClr val="bg1">
              <a:lumMod val="75000"/>
            </a:schemeClr>
          </a:solidFill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</p:spTree>
    <p:extLst>
      <p:ext uri="{BB962C8B-B14F-4D97-AF65-F5344CB8AC3E}">
        <p14:creationId xmlns:p14="http://schemas.microsoft.com/office/powerpoint/2010/main" val="83107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animBg="1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INSTRUCTIE">
            <a:extLst>
              <a:ext uri="{FF2B5EF4-FFF2-40B4-BE49-F238E27FC236}">
                <a16:creationId xmlns:a16="http://schemas.microsoft.com/office/drawing/2014/main" id="{B54D3F9B-242A-4D82-8CCE-7ECD29ED529B}"/>
              </a:ext>
            </a:extLst>
          </p:cNvPr>
          <p:cNvGrpSpPr/>
          <p:nvPr userDrawn="1"/>
        </p:nvGrpSpPr>
        <p:grpSpPr>
          <a:xfrm>
            <a:off x="12377595" y="0"/>
            <a:ext cx="3693386" cy="6452863"/>
            <a:chOff x="-3786437" y="0"/>
            <a:chExt cx="3693386" cy="6452863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770B456C-FFFD-4C7C-B09F-9D44D9A8BAE1}"/>
                </a:ext>
              </a:extLst>
            </p:cNvPr>
            <p:cNvSpPr/>
            <p:nvPr userDrawn="1"/>
          </p:nvSpPr>
          <p:spPr>
            <a:xfrm>
              <a:off x="-3786437" y="5624863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5" name="INSTRUCTIE">
              <a:extLst>
                <a:ext uri="{FF2B5EF4-FFF2-40B4-BE49-F238E27FC236}">
                  <a16:creationId xmlns:a16="http://schemas.microsoft.com/office/drawing/2014/main" id="{AF749000-DF29-40B8-A20A-1572857F3B0C}"/>
                </a:ext>
              </a:extLst>
            </p:cNvPr>
            <p:cNvGrpSpPr/>
            <p:nvPr userDrawn="1"/>
          </p:nvGrpSpPr>
          <p:grpSpPr>
            <a:xfrm>
              <a:off x="-3786165" y="0"/>
              <a:ext cx="3693114" cy="5782322"/>
              <a:chOff x="-3786165" y="0"/>
              <a:chExt cx="3693114" cy="5782322"/>
            </a:xfrm>
          </p:grpSpPr>
          <p:sp>
            <p:nvSpPr>
              <p:cNvPr id="16" name="Rechthoek 15">
                <a:extLst>
                  <a:ext uri="{FF2B5EF4-FFF2-40B4-BE49-F238E27FC236}">
                    <a16:creationId xmlns:a16="http://schemas.microsoft.com/office/drawing/2014/main" id="{68C8A01F-2418-46BB-BC0D-9A15EDB3EA26}"/>
                  </a:ext>
                </a:extLst>
              </p:cNvPr>
              <p:cNvSpPr/>
              <p:nvPr userDrawn="1"/>
            </p:nvSpPr>
            <p:spPr>
              <a:xfrm>
                <a:off x="-3786165" y="0"/>
                <a:ext cx="3593091" cy="562486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Afbeelding invoegen/opmaken</a:t>
                </a:r>
              </a:p>
            </p:txBody>
          </p:sp>
          <p:sp>
            <p:nvSpPr>
              <p:cNvPr id="17" name="Ovaal 16">
                <a:extLst>
                  <a:ext uri="{FF2B5EF4-FFF2-40B4-BE49-F238E27FC236}">
                    <a16:creationId xmlns:a16="http://schemas.microsoft.com/office/drawing/2014/main" id="{059F3C53-AF6C-4D69-9106-600C66B1601D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8" name="Rechthoek 17">
                <a:extLst>
                  <a:ext uri="{FF2B5EF4-FFF2-40B4-BE49-F238E27FC236}">
                    <a16:creationId xmlns:a16="http://schemas.microsoft.com/office/drawing/2014/main" id="{C37F7D90-DDB4-46B9-ABF2-857CA88AE00A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afbeelding d.m.v. de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nieuwe afbeelding in te voegen </a:t>
                </a:r>
                <a:r>
                  <a:rPr kumimoji="0" lang="nl-NL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9" name="Groep 18">
                <a:extLst>
                  <a:ext uri="{FF2B5EF4-FFF2-40B4-BE49-F238E27FC236}">
                    <a16:creationId xmlns:a16="http://schemas.microsoft.com/office/drawing/2014/main" id="{146349FA-51B4-4F40-A634-2E0AEB271C89}"/>
                  </a:ext>
                </a:extLst>
              </p:cNvPr>
              <p:cNvGrpSpPr/>
              <p:nvPr userDrawn="1"/>
            </p:nvGrpSpPr>
            <p:grpSpPr>
              <a:xfrm>
                <a:off x="-3316179" y="1231351"/>
                <a:ext cx="294789" cy="318834"/>
                <a:chOff x="14466489" y="1001522"/>
                <a:chExt cx="290627" cy="314333"/>
              </a:xfrm>
            </p:grpSpPr>
            <p:sp>
              <p:nvSpPr>
                <p:cNvPr id="69" name="Rechthoek 68">
                  <a:extLst>
                    <a:ext uri="{FF2B5EF4-FFF2-40B4-BE49-F238E27FC236}">
                      <a16:creationId xmlns:a16="http://schemas.microsoft.com/office/drawing/2014/main" id="{190D7094-DDE0-4A08-937C-35BD1EBF2958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0" name="Ovaal 69">
                  <a:extLst>
                    <a:ext uri="{FF2B5EF4-FFF2-40B4-BE49-F238E27FC236}">
                      <a16:creationId xmlns:a16="http://schemas.microsoft.com/office/drawing/2014/main" id="{2134E7DF-91F2-474E-AC29-D2D6A43FCF23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" name="Vrije vorm: vorm 70">
                  <a:extLst>
                    <a:ext uri="{FF2B5EF4-FFF2-40B4-BE49-F238E27FC236}">
                      <a16:creationId xmlns:a16="http://schemas.microsoft.com/office/drawing/2014/main" id="{B4D763E8-5660-4CF2-9A80-C7E74AB95DB1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" name="Rechthoek: afgeronde hoeken 71">
                  <a:extLst>
                    <a:ext uri="{FF2B5EF4-FFF2-40B4-BE49-F238E27FC236}">
                      <a16:creationId xmlns:a16="http://schemas.microsoft.com/office/drawing/2014/main" id="{1CCD28FE-D9F0-4728-9A76-5999347C44E8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73" name="Rechte verbindingslijn 72">
                  <a:extLst>
                    <a:ext uri="{FF2B5EF4-FFF2-40B4-BE49-F238E27FC236}">
                      <a16:creationId xmlns:a16="http://schemas.microsoft.com/office/drawing/2014/main" id="{E6D32F1F-7D5D-40BE-9450-EFB4C4CB0BF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4" name="Rechte verbindingslijn 73">
                  <a:extLst>
                    <a:ext uri="{FF2B5EF4-FFF2-40B4-BE49-F238E27FC236}">
                      <a16:creationId xmlns:a16="http://schemas.microsoft.com/office/drawing/2014/main" id="{D5D4292C-4F3B-40E9-AF0C-D6F3550C74F9}"/>
                    </a:ext>
                  </a:extLst>
                </p:cNvPr>
                <p:cNvCxnSpPr>
                  <a:cxnSpLocks/>
                  <a:stCxn id="72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20" name="Ovaal 19">
                <a:extLst>
                  <a:ext uri="{FF2B5EF4-FFF2-40B4-BE49-F238E27FC236}">
                    <a16:creationId xmlns:a16="http://schemas.microsoft.com/office/drawing/2014/main" id="{5FC264C4-8546-4BE6-B72C-F06C85740907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EF51605B-C2D2-4C2C-9968-EC78208F7D69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gewenste afbeelding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22" name="Groep 21">
                <a:extLst>
                  <a:ext uri="{FF2B5EF4-FFF2-40B4-BE49-F238E27FC236}">
                    <a16:creationId xmlns:a16="http://schemas.microsoft.com/office/drawing/2014/main" id="{3EA421A1-B3CE-4807-B6ED-7084855AA1B8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66" name="Rechthoek 65">
                  <a:extLst>
                    <a:ext uri="{FF2B5EF4-FFF2-40B4-BE49-F238E27FC236}">
                      <a16:creationId xmlns:a16="http://schemas.microsoft.com/office/drawing/2014/main" id="{E8509A6E-ADE7-4E6F-B338-38E244A8D05D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67" name="Rechte verbindingslijn 66">
                  <a:extLst>
                    <a:ext uri="{FF2B5EF4-FFF2-40B4-BE49-F238E27FC236}">
                      <a16:creationId xmlns:a16="http://schemas.microsoft.com/office/drawing/2014/main" id="{8D03E70C-040A-44CA-BD90-8DE5470828D5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68" name="Gelijkbenige driehoek 67">
                  <a:extLst>
                    <a:ext uri="{FF2B5EF4-FFF2-40B4-BE49-F238E27FC236}">
                      <a16:creationId xmlns:a16="http://schemas.microsoft.com/office/drawing/2014/main" id="{1D0A343F-81FA-47A2-9409-D0D65198C3B9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3" name="Ovaal 22">
                <a:extLst>
                  <a:ext uri="{FF2B5EF4-FFF2-40B4-BE49-F238E27FC236}">
                    <a16:creationId xmlns:a16="http://schemas.microsoft.com/office/drawing/2014/main" id="{21809E16-899E-4CF9-8196-F1D34B561375}"/>
                  </a:ext>
                </a:extLst>
              </p:cNvPr>
              <p:cNvSpPr/>
              <p:nvPr userDrawn="1"/>
            </p:nvSpPr>
            <p:spPr>
              <a:xfrm>
                <a:off x="-3603587" y="255335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E86B442D-48DF-4058-9CFC-F40FFA96D475}"/>
                  </a:ext>
                </a:extLst>
              </p:cNvPr>
              <p:cNvSpPr/>
              <p:nvPr userDrawn="1"/>
            </p:nvSpPr>
            <p:spPr>
              <a:xfrm>
                <a:off x="-3319415" y="2553360"/>
                <a:ext cx="2944682" cy="32768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de rechter muisknop op de afbeelding en kies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‘Naar achtergrond’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25" name="Ovaal 24">
                <a:extLst>
                  <a:ext uri="{FF2B5EF4-FFF2-40B4-BE49-F238E27FC236}">
                    <a16:creationId xmlns:a16="http://schemas.microsoft.com/office/drawing/2014/main" id="{40668C63-1E25-4EFC-B474-600AB851616A}"/>
                  </a:ext>
                </a:extLst>
              </p:cNvPr>
              <p:cNvSpPr/>
              <p:nvPr userDrawn="1"/>
            </p:nvSpPr>
            <p:spPr>
              <a:xfrm>
                <a:off x="-3603587" y="3744237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34B6E119-77D8-48F3-BBFF-9C6C4C5C5951}"/>
                  </a:ext>
                </a:extLst>
              </p:cNvPr>
              <p:cNvSpPr/>
              <p:nvPr userDrawn="1"/>
            </p:nvSpPr>
            <p:spPr>
              <a:xfrm>
                <a:off x="-3319415" y="3744238"/>
                <a:ext cx="2944682" cy="97979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afbeelding te schalen of bij te snijden, ga naar de tab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met de bolletjes de afbeelding en met de hoekjes het afbeeldingskader.</a:t>
                </a:r>
              </a:p>
            </p:txBody>
          </p:sp>
          <p:grpSp>
            <p:nvGrpSpPr>
              <p:cNvPr id="27" name="Groep 26">
                <a:extLst>
                  <a:ext uri="{FF2B5EF4-FFF2-40B4-BE49-F238E27FC236}">
                    <a16:creationId xmlns:a16="http://schemas.microsoft.com/office/drawing/2014/main" id="{27728025-C423-402F-9022-9458E7DD639D}"/>
                  </a:ext>
                </a:extLst>
              </p:cNvPr>
              <p:cNvGrpSpPr/>
              <p:nvPr userDrawn="1"/>
            </p:nvGrpSpPr>
            <p:grpSpPr>
              <a:xfrm>
                <a:off x="-3408294" y="4834615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46" name="Groep 45">
                  <a:extLst>
                    <a:ext uri="{FF2B5EF4-FFF2-40B4-BE49-F238E27FC236}">
                      <a16:creationId xmlns:a16="http://schemas.microsoft.com/office/drawing/2014/main" id="{3CE6819C-1F98-49E3-84D9-071B521873B2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49" name="Groep 48">
                    <a:extLst>
                      <a:ext uri="{FF2B5EF4-FFF2-40B4-BE49-F238E27FC236}">
                        <a16:creationId xmlns:a16="http://schemas.microsoft.com/office/drawing/2014/main" id="{98D86ED0-785A-4812-85D6-F4B8C65316B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60" name="Groep 59">
                      <a:extLst>
                        <a:ext uri="{FF2B5EF4-FFF2-40B4-BE49-F238E27FC236}">
                          <a16:creationId xmlns:a16="http://schemas.microsoft.com/office/drawing/2014/main" id="{218141D7-A594-4399-9579-1F7884932C98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63" name="Rechthoek 62">
                        <a:extLst>
                          <a:ext uri="{FF2B5EF4-FFF2-40B4-BE49-F238E27FC236}">
                            <a16:creationId xmlns:a16="http://schemas.microsoft.com/office/drawing/2014/main" id="{8C02886D-4CBA-45F9-9DD0-27A708FD572D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4" name="Rechthoek 63">
                        <a:extLst>
                          <a:ext uri="{FF2B5EF4-FFF2-40B4-BE49-F238E27FC236}">
                            <a16:creationId xmlns:a16="http://schemas.microsoft.com/office/drawing/2014/main" id="{D864014C-49F0-4A4C-819D-2E51DF4AE0B9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5" name="Ovaal 64">
                        <a:extLst>
                          <a:ext uri="{FF2B5EF4-FFF2-40B4-BE49-F238E27FC236}">
                            <a16:creationId xmlns:a16="http://schemas.microsoft.com/office/drawing/2014/main" id="{38A873F3-2ED2-4C32-BB6D-8BFA49C61E5C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nl-NL" sz="1000" b="1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61" name="Afbeelding 60">
                      <a:extLst>
                        <a:ext uri="{FF2B5EF4-FFF2-40B4-BE49-F238E27FC236}">
                          <a16:creationId xmlns:a16="http://schemas.microsoft.com/office/drawing/2014/main" id="{0AC8841A-A5F1-419C-81F5-4D4FB997CC75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2" name="Afbeelding 61">
                      <a:extLst>
                        <a:ext uri="{FF2B5EF4-FFF2-40B4-BE49-F238E27FC236}">
                          <a16:creationId xmlns:a16="http://schemas.microsoft.com/office/drawing/2014/main" id="{A30A6683-1058-4B1C-A3A6-593F956B2E5D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50" name="Groep 49">
                    <a:extLst>
                      <a:ext uri="{FF2B5EF4-FFF2-40B4-BE49-F238E27FC236}">
                        <a16:creationId xmlns:a16="http://schemas.microsoft.com/office/drawing/2014/main" id="{9FD189BD-AE1A-4963-8931-E1220C8E539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D3E3297D-7E2D-4786-A9C7-1E285EB6171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9" name="Rechthoek 58">
                      <a:extLst>
                        <a:ext uri="{FF2B5EF4-FFF2-40B4-BE49-F238E27FC236}">
                          <a16:creationId xmlns:a16="http://schemas.microsoft.com/office/drawing/2014/main" id="{F9141726-DEBD-4B29-8330-D346307D7721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51" name="Groep 50">
                    <a:extLst>
                      <a:ext uri="{FF2B5EF4-FFF2-40B4-BE49-F238E27FC236}">
                        <a16:creationId xmlns:a16="http://schemas.microsoft.com/office/drawing/2014/main" id="{ED902500-A591-43F0-A270-6450FD9BE7F8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55" name="Rechthoek 54">
                      <a:extLst>
                        <a:ext uri="{FF2B5EF4-FFF2-40B4-BE49-F238E27FC236}">
                          <a16:creationId xmlns:a16="http://schemas.microsoft.com/office/drawing/2014/main" id="{BFCB8B79-1DA4-441F-B428-EBC981A2302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6" name="Rechthoek 55">
                      <a:extLst>
                        <a:ext uri="{FF2B5EF4-FFF2-40B4-BE49-F238E27FC236}">
                          <a16:creationId xmlns:a16="http://schemas.microsoft.com/office/drawing/2014/main" id="{AFC31D9F-160C-46C5-A1B2-DC11702587C9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47" name="Rechthoek 46">
                  <a:extLst>
                    <a:ext uri="{FF2B5EF4-FFF2-40B4-BE49-F238E27FC236}">
                      <a16:creationId xmlns:a16="http://schemas.microsoft.com/office/drawing/2014/main" id="{4C67BCDA-EA3D-4C26-A710-57248E4E5F6B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48" name="Gelijkbenige driehoek 47">
                  <a:extLst>
                    <a:ext uri="{FF2B5EF4-FFF2-40B4-BE49-F238E27FC236}">
                      <a16:creationId xmlns:a16="http://schemas.microsoft.com/office/drawing/2014/main" id="{5FABF71B-F09F-4A01-8F99-E3D3E3F4E73E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79E2E0BB-8E01-4CDE-9470-853165A6FB09}"/>
                  </a:ext>
                </a:extLst>
              </p:cNvPr>
              <p:cNvGrpSpPr/>
              <p:nvPr userDrawn="1"/>
            </p:nvGrpSpPr>
            <p:grpSpPr>
              <a:xfrm>
                <a:off x="-3314821" y="2981448"/>
                <a:ext cx="1558053" cy="563933"/>
                <a:chOff x="-3314821" y="2981448"/>
                <a:chExt cx="1558053" cy="563933"/>
              </a:xfrm>
            </p:grpSpPr>
            <p:sp>
              <p:nvSpPr>
                <p:cNvPr id="32" name="Rechthoek 31">
                  <a:extLst>
                    <a:ext uri="{FF2B5EF4-FFF2-40B4-BE49-F238E27FC236}">
                      <a16:creationId xmlns:a16="http://schemas.microsoft.com/office/drawing/2014/main" id="{F339DCE0-6C38-41CA-A7F8-B772E653EC8F}"/>
                    </a:ext>
                  </a:extLst>
                </p:cNvPr>
                <p:cNvSpPr/>
                <p:nvPr userDrawn="1"/>
              </p:nvSpPr>
              <p:spPr>
                <a:xfrm>
                  <a:off x="-3314821" y="2981448"/>
                  <a:ext cx="1558053" cy="50485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3" name="Rechthoek 32">
                  <a:extLst>
                    <a:ext uri="{FF2B5EF4-FFF2-40B4-BE49-F238E27FC236}">
                      <a16:creationId xmlns:a16="http://schemas.microsoft.com/office/drawing/2014/main" id="{8DB330AF-613C-4DA7-86E1-10AC56C07DE7}"/>
                    </a:ext>
                  </a:extLst>
                </p:cNvPr>
                <p:cNvSpPr/>
                <p:nvPr userDrawn="1"/>
              </p:nvSpPr>
              <p:spPr>
                <a:xfrm>
                  <a:off x="-3304719" y="3235173"/>
                  <a:ext cx="1540313" cy="246608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" name="Tekstvak 33">
                  <a:extLst>
                    <a:ext uri="{FF2B5EF4-FFF2-40B4-BE49-F238E27FC236}">
                      <a16:creationId xmlns:a16="http://schemas.microsoft.com/office/drawing/2014/main" id="{DA3978F3-8147-42A2-A2FB-9781187F7F05}"/>
                    </a:ext>
                  </a:extLst>
                </p:cNvPr>
                <p:cNvSpPr txBox="1"/>
                <p:nvPr userDrawn="1"/>
              </p:nvSpPr>
              <p:spPr>
                <a:xfrm>
                  <a:off x="-3069820" y="3038892"/>
                  <a:ext cx="1089248" cy="13749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Naar voorgrond</a:t>
                  </a:r>
                </a:p>
              </p:txBody>
            </p:sp>
            <p:sp>
              <p:nvSpPr>
                <p:cNvPr id="35" name="Tekstvak 34">
                  <a:extLst>
                    <a:ext uri="{FF2B5EF4-FFF2-40B4-BE49-F238E27FC236}">
                      <a16:creationId xmlns:a16="http://schemas.microsoft.com/office/drawing/2014/main" id="{00DF70BF-DD39-4465-8FE8-7630CDD7921F}"/>
                    </a:ext>
                  </a:extLst>
                </p:cNvPr>
                <p:cNvSpPr txBox="1"/>
                <p:nvPr userDrawn="1"/>
              </p:nvSpPr>
              <p:spPr>
                <a:xfrm>
                  <a:off x="-3069820" y="3295269"/>
                  <a:ext cx="109851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Naar achtergrond</a:t>
                  </a:r>
                </a:p>
              </p:txBody>
            </p:sp>
            <p:sp>
              <p:nvSpPr>
                <p:cNvPr id="36" name="Vrije vorm: vorm 35">
                  <a:extLst>
                    <a:ext uri="{FF2B5EF4-FFF2-40B4-BE49-F238E27FC236}">
                      <a16:creationId xmlns:a16="http://schemas.microsoft.com/office/drawing/2014/main" id="{C95DECA3-9153-4956-AFA4-6E7D0149975C}"/>
                    </a:ext>
                  </a:extLst>
                </p:cNvPr>
                <p:cNvSpPr/>
                <p:nvPr userDrawn="1"/>
              </p:nvSpPr>
              <p:spPr>
                <a:xfrm>
                  <a:off x="-2051274" y="3365381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" name="Gelijkbenige driehoek 36">
                  <a:extLst>
                    <a:ext uri="{FF2B5EF4-FFF2-40B4-BE49-F238E27FC236}">
                      <a16:creationId xmlns:a16="http://schemas.microsoft.com/office/drawing/2014/main" id="{E38A9059-99C4-490E-AA34-FB749DDB4F94}"/>
                    </a:ext>
                  </a:extLst>
                </p:cNvPr>
                <p:cNvSpPr/>
                <p:nvPr userDrawn="1"/>
              </p:nvSpPr>
              <p:spPr>
                <a:xfrm rot="5400000">
                  <a:off x="-1900674" y="3332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8" name="Groep 37">
                  <a:extLst>
                    <a:ext uri="{FF2B5EF4-FFF2-40B4-BE49-F238E27FC236}">
                      <a16:creationId xmlns:a16="http://schemas.microsoft.com/office/drawing/2014/main" id="{CDBFEF93-7DF7-4E0E-A938-18501C6CF750}"/>
                    </a:ext>
                  </a:extLst>
                </p:cNvPr>
                <p:cNvGrpSpPr/>
                <p:nvPr userDrawn="1"/>
              </p:nvGrpSpPr>
              <p:grpSpPr>
                <a:xfrm>
                  <a:off x="-3257052" y="3032066"/>
                  <a:ext cx="182309" cy="163794"/>
                  <a:chOff x="12832541" y="3162395"/>
                  <a:chExt cx="219532" cy="197236"/>
                </a:xfrm>
              </p:grpSpPr>
              <p:sp>
                <p:nvSpPr>
                  <p:cNvPr id="43" name="Rechthoek 42">
                    <a:extLst>
                      <a:ext uri="{FF2B5EF4-FFF2-40B4-BE49-F238E27FC236}">
                        <a16:creationId xmlns:a16="http://schemas.microsoft.com/office/drawing/2014/main" id="{52810534-00A1-4341-96E9-9B518CB744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32541" y="3162395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4" name="Rechthoek 43">
                    <a:extLst>
                      <a:ext uri="{FF2B5EF4-FFF2-40B4-BE49-F238E27FC236}">
                        <a16:creationId xmlns:a16="http://schemas.microsoft.com/office/drawing/2014/main" id="{C5215CC4-2B79-47E3-9962-6786397BDDA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70586" y="3278144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5" name="Rechthoek 44">
                    <a:extLst>
                      <a:ext uri="{FF2B5EF4-FFF2-40B4-BE49-F238E27FC236}">
                        <a16:creationId xmlns:a16="http://schemas.microsoft.com/office/drawing/2014/main" id="{13099B78-A115-40DA-932F-9CE558AE9D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73284" y="3191991"/>
                    <a:ext cx="138045" cy="138044"/>
                  </a:xfrm>
                  <a:prstGeom prst="rect">
                    <a:avLst/>
                  </a:prstGeom>
                  <a:solidFill>
                    <a:srgbClr val="EABE76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9" name="Groep 38">
                  <a:extLst>
                    <a:ext uri="{FF2B5EF4-FFF2-40B4-BE49-F238E27FC236}">
                      <a16:creationId xmlns:a16="http://schemas.microsoft.com/office/drawing/2014/main" id="{50CBFA3B-DDC7-4D43-B00B-43D4489C07DF}"/>
                    </a:ext>
                  </a:extLst>
                </p:cNvPr>
                <p:cNvGrpSpPr/>
                <p:nvPr userDrawn="1"/>
              </p:nvGrpSpPr>
              <p:grpSpPr>
                <a:xfrm>
                  <a:off x="-3257053" y="3276580"/>
                  <a:ext cx="182309" cy="163794"/>
                  <a:chOff x="12832541" y="3162395"/>
                  <a:chExt cx="219532" cy="197236"/>
                </a:xfrm>
              </p:grpSpPr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69A35515-1765-4167-B2BB-8F70C9AF11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73284" y="3191991"/>
                    <a:ext cx="138045" cy="138044"/>
                  </a:xfrm>
                  <a:prstGeom prst="rect">
                    <a:avLst/>
                  </a:prstGeom>
                  <a:solidFill>
                    <a:srgbClr val="EABE76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1" name="Rechthoek 40">
                    <a:extLst>
                      <a:ext uri="{FF2B5EF4-FFF2-40B4-BE49-F238E27FC236}">
                        <a16:creationId xmlns:a16="http://schemas.microsoft.com/office/drawing/2014/main" id="{1E45C0B2-EC2F-4F19-BF84-2098DA81B85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32541" y="3162395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2" name="Rechthoek 41">
                    <a:extLst>
                      <a:ext uri="{FF2B5EF4-FFF2-40B4-BE49-F238E27FC236}">
                        <a16:creationId xmlns:a16="http://schemas.microsoft.com/office/drawing/2014/main" id="{183B5AD5-5D18-40B0-B8E2-92930DB3E6D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70586" y="3278144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29" name="ICOON_info">
                <a:extLst>
                  <a:ext uri="{FF2B5EF4-FFF2-40B4-BE49-F238E27FC236}">
                    <a16:creationId xmlns:a16="http://schemas.microsoft.com/office/drawing/2014/main" id="{21738258-0F03-4E0E-AE4E-1690F68410EF}"/>
                  </a:ext>
                </a:extLst>
              </p:cNvPr>
              <p:cNvGrpSpPr/>
              <p:nvPr userDrawn="1"/>
            </p:nvGrpSpPr>
            <p:grpSpPr>
              <a:xfrm>
                <a:off x="-376736" y="5498637"/>
                <a:ext cx="283685" cy="283685"/>
                <a:chOff x="-510741" y="5913713"/>
                <a:chExt cx="267555" cy="267555"/>
              </a:xfrm>
            </p:grpSpPr>
            <p:sp>
              <p:nvSpPr>
                <p:cNvPr id="30" name="Ovaal 29">
                  <a:extLst>
                    <a:ext uri="{FF2B5EF4-FFF2-40B4-BE49-F238E27FC236}">
                      <a16:creationId xmlns:a16="http://schemas.microsoft.com/office/drawing/2014/main" id="{DB404803-B048-4FF0-8FED-5ADACFEF49EF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1" name="Graphic 163" descr="Informatie">
                  <a:extLst>
                    <a:ext uri="{FF2B5EF4-FFF2-40B4-BE49-F238E27FC236}">
                      <a16:creationId xmlns:a16="http://schemas.microsoft.com/office/drawing/2014/main" id="{BF5B5A39-51D3-43D8-9A1A-FC0BBE3133BC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6" name="afbeelding">
            <a:extLst>
              <a:ext uri="{FF2B5EF4-FFF2-40B4-BE49-F238E27FC236}">
                <a16:creationId xmlns:a16="http://schemas.microsoft.com/office/drawing/2014/main" id="{D049206E-48D3-4026-9DF1-E69C8C6104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26527" y="1268413"/>
            <a:ext cx="7765473" cy="5589587"/>
          </a:xfrm>
          <a:custGeom>
            <a:avLst/>
            <a:gdLst>
              <a:gd name="connsiteX0" fmla="*/ 0 w 7765473"/>
              <a:gd name="connsiteY0" fmla="*/ 0 h 5589587"/>
              <a:gd name="connsiteX1" fmla="*/ 7765473 w 7765473"/>
              <a:gd name="connsiteY1" fmla="*/ 0 h 5589587"/>
              <a:gd name="connsiteX2" fmla="*/ 7765473 w 7765473"/>
              <a:gd name="connsiteY2" fmla="*/ 5589587 h 5589587"/>
              <a:gd name="connsiteX3" fmla="*/ 0 w 7765473"/>
              <a:gd name="connsiteY3" fmla="*/ 5589587 h 5589587"/>
              <a:gd name="connsiteX4" fmla="*/ 0 w 7765473"/>
              <a:gd name="connsiteY4" fmla="*/ 0 h 5589587"/>
              <a:gd name="connsiteX0" fmla="*/ 0 w 7765473"/>
              <a:gd name="connsiteY0" fmla="*/ 0 h 5589587"/>
              <a:gd name="connsiteX1" fmla="*/ 7765473 w 7765473"/>
              <a:gd name="connsiteY1" fmla="*/ 0 h 5589587"/>
              <a:gd name="connsiteX2" fmla="*/ 7765473 w 7765473"/>
              <a:gd name="connsiteY2" fmla="*/ 5589587 h 5589587"/>
              <a:gd name="connsiteX3" fmla="*/ 0 w 7765473"/>
              <a:gd name="connsiteY3" fmla="*/ 5589587 h 5589587"/>
              <a:gd name="connsiteX4" fmla="*/ 0 w 7765473"/>
              <a:gd name="connsiteY4" fmla="*/ 238270 h 5589587"/>
              <a:gd name="connsiteX5" fmla="*/ 0 w 7765473"/>
              <a:gd name="connsiteY5" fmla="*/ 0 h 5589587"/>
              <a:gd name="connsiteX0" fmla="*/ 0 w 7765473"/>
              <a:gd name="connsiteY0" fmla="*/ 238270 h 5589587"/>
              <a:gd name="connsiteX1" fmla="*/ 7765473 w 7765473"/>
              <a:gd name="connsiteY1" fmla="*/ 0 h 5589587"/>
              <a:gd name="connsiteX2" fmla="*/ 7765473 w 7765473"/>
              <a:gd name="connsiteY2" fmla="*/ 5589587 h 5589587"/>
              <a:gd name="connsiteX3" fmla="*/ 0 w 7765473"/>
              <a:gd name="connsiteY3" fmla="*/ 5589587 h 5589587"/>
              <a:gd name="connsiteX4" fmla="*/ 0 w 7765473"/>
              <a:gd name="connsiteY4" fmla="*/ 238270 h 558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65473" h="5589587">
                <a:moveTo>
                  <a:pt x="0" y="238270"/>
                </a:moveTo>
                <a:lnTo>
                  <a:pt x="7765473" y="0"/>
                </a:lnTo>
                <a:lnTo>
                  <a:pt x="7765473" y="5589587"/>
                </a:lnTo>
                <a:lnTo>
                  <a:pt x="0" y="5589587"/>
                </a:lnTo>
                <a:lnTo>
                  <a:pt x="0" y="2382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57" name="titel">
            <a:extLst>
              <a:ext uri="{FF2B5EF4-FFF2-40B4-BE49-F238E27FC236}">
                <a16:creationId xmlns:a16="http://schemas.microsoft.com/office/drawing/2014/main" id="{AF88AFDE-8095-4F95-91EC-7AE3F90BA2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549275"/>
            <a:ext cx="5133109" cy="5554663"/>
          </a:xfrm>
          <a:prstGeom prst="rect">
            <a:avLst/>
          </a:prstGeom>
          <a:solidFill>
            <a:schemeClr val="accent3"/>
          </a:solidFill>
        </p:spPr>
        <p:txBody>
          <a:bodyPr lIns="504000" tIns="720000" rIns="288000" bIns="720000" anchor="t" anchorCtr="0"/>
          <a:lstStyle>
            <a:lvl1pPr>
              <a:lnSpc>
                <a:spcPts val="54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Bedankt</a:t>
            </a:r>
            <a:br>
              <a:rPr lang="nl-NL" dirty="0"/>
            </a:br>
            <a:r>
              <a:rPr lang="nl-NL" dirty="0"/>
              <a:t>voor je aandacht!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EDFBF39-AB19-4C35-88E5-B824F2A3D1D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47484" y="6381237"/>
            <a:ext cx="311036" cy="149011"/>
          </a:xfrm>
          <a:ln w="19050">
            <a:noFill/>
          </a:ln>
        </p:spPr>
        <p:txBody>
          <a:bodyPr/>
          <a:lstStyle/>
          <a:p>
            <a:pPr algn="l"/>
            <a:fld id="{361A1203-CA3D-4D48-AFA0-9D668419C1D5}" type="slidenum">
              <a:rPr lang="nl-NL" smtClean="0"/>
              <a:pPr algn="l"/>
              <a:t>‹nr.›</a:t>
            </a:fld>
            <a:endParaRPr lang="nl-NL" dirty="0"/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23D4A23-0C24-4671-95A9-EF0D480EE9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11413" y="6299443"/>
            <a:ext cx="1245600" cy="349200"/>
          </a:xfrm>
          <a:blipFill>
            <a:blip r:embed="rId4">
              <a:lum bright="10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 t="-374" b="-374"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7019C8C5-801E-46E5-AFA9-FA70D1321D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91" y="3497147"/>
            <a:ext cx="657494" cy="176645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nl-NL" dirty="0"/>
              <a:t>Tel:</a:t>
            </a:r>
          </a:p>
        </p:txBody>
      </p:sp>
      <p:sp>
        <p:nvSpPr>
          <p:cNvPr id="52" name="tekst">
            <a:extLst>
              <a:ext uri="{FF2B5EF4-FFF2-40B4-BE49-F238E27FC236}">
                <a16:creationId xmlns:a16="http://schemas.microsoft.com/office/drawing/2014/main" id="{8256BBD0-85BB-43FC-AB9F-A6523A10550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7691" y="3815972"/>
            <a:ext cx="650335" cy="176645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nl-NL" dirty="0"/>
              <a:t>E-mail:</a:t>
            </a:r>
          </a:p>
        </p:txBody>
      </p:sp>
      <p:sp>
        <p:nvSpPr>
          <p:cNvPr id="53" name="tekst">
            <a:extLst>
              <a:ext uri="{FF2B5EF4-FFF2-40B4-BE49-F238E27FC236}">
                <a16:creationId xmlns:a16="http://schemas.microsoft.com/office/drawing/2014/main" id="{FA31B081-FB37-4339-AD44-8F00F626D5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59484" y="3497147"/>
            <a:ext cx="2744925" cy="176645"/>
          </a:xfrm>
        </p:spPr>
        <p:txBody>
          <a:bodyPr/>
          <a:lstStyle>
            <a:lvl1pPr>
              <a:buNone/>
              <a:defRPr b="0"/>
            </a:lvl1pPr>
          </a:lstStyle>
          <a:p>
            <a:pPr lvl="0"/>
            <a:r>
              <a:rPr lang="nl-NL" dirty="0"/>
              <a:t>023 - 522 32 28</a:t>
            </a:r>
          </a:p>
        </p:txBody>
      </p:sp>
      <p:sp>
        <p:nvSpPr>
          <p:cNvPr id="54" name="tekst">
            <a:extLst>
              <a:ext uri="{FF2B5EF4-FFF2-40B4-BE49-F238E27FC236}">
                <a16:creationId xmlns:a16="http://schemas.microsoft.com/office/drawing/2014/main" id="{F0D507F7-F3D8-42F5-8A87-144DB2649C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59484" y="3824469"/>
            <a:ext cx="2744925" cy="168148"/>
          </a:xfrm>
        </p:spPr>
        <p:txBody>
          <a:bodyPr/>
          <a:lstStyle>
            <a:lvl1pPr>
              <a:buNone/>
              <a:defRPr b="0"/>
            </a:lvl1pPr>
          </a:lstStyle>
          <a:p>
            <a:pPr lvl="0"/>
            <a:r>
              <a:rPr lang="nl-NL" dirty="0"/>
              <a:t>info@Inholland.nl</a:t>
            </a:r>
          </a:p>
        </p:txBody>
      </p:sp>
      <p:sp>
        <p:nvSpPr>
          <p:cNvPr id="88" name="- INFO">
            <a:extLst>
              <a:ext uri="{FF2B5EF4-FFF2-40B4-BE49-F238E27FC236}">
                <a16:creationId xmlns:a16="http://schemas.microsoft.com/office/drawing/2014/main" id="{58AFE852-4E23-4211-94AF-7030CBB534F6}"/>
              </a:ext>
            </a:extLst>
          </p:cNvPr>
          <p:cNvSpPr txBox="1"/>
          <p:nvPr userDrawn="1"/>
        </p:nvSpPr>
        <p:spPr>
          <a:xfrm>
            <a:off x="0" y="-321991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none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Afsluiter</a:t>
            </a:r>
          </a:p>
        </p:txBody>
      </p:sp>
    </p:spTree>
    <p:extLst>
      <p:ext uri="{BB962C8B-B14F-4D97-AF65-F5344CB8AC3E}">
        <p14:creationId xmlns:p14="http://schemas.microsoft.com/office/powerpoint/2010/main" val="161604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7" grpId="0" animBg="1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[#3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INSTRUCTIE">
            <a:extLst>
              <a:ext uri="{FF2B5EF4-FFF2-40B4-BE49-F238E27FC236}">
                <a16:creationId xmlns:a16="http://schemas.microsoft.com/office/drawing/2014/main" id="{184096C1-CF24-4E64-8F68-13D5B8829851}"/>
              </a:ext>
            </a:extLst>
          </p:cNvPr>
          <p:cNvGrpSpPr/>
          <p:nvPr userDrawn="1"/>
        </p:nvGrpSpPr>
        <p:grpSpPr>
          <a:xfrm>
            <a:off x="12377595" y="0"/>
            <a:ext cx="3693386" cy="6452863"/>
            <a:chOff x="-3786437" y="0"/>
            <a:chExt cx="3693386" cy="6452863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E4CB4D0-BB22-45AC-96F8-2180C4D13457}"/>
                </a:ext>
              </a:extLst>
            </p:cNvPr>
            <p:cNvSpPr/>
            <p:nvPr userDrawn="1"/>
          </p:nvSpPr>
          <p:spPr>
            <a:xfrm>
              <a:off x="-3786437" y="5624863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1" name="INSTRUCTIE">
              <a:extLst>
                <a:ext uri="{FF2B5EF4-FFF2-40B4-BE49-F238E27FC236}">
                  <a16:creationId xmlns:a16="http://schemas.microsoft.com/office/drawing/2014/main" id="{03121EBC-3F29-4152-92F4-978F753E5C14}"/>
                </a:ext>
              </a:extLst>
            </p:cNvPr>
            <p:cNvGrpSpPr/>
            <p:nvPr userDrawn="1"/>
          </p:nvGrpSpPr>
          <p:grpSpPr>
            <a:xfrm>
              <a:off x="-3786165" y="0"/>
              <a:ext cx="3693114" cy="5782322"/>
              <a:chOff x="-3786165" y="0"/>
              <a:chExt cx="3693114" cy="5782322"/>
            </a:xfrm>
          </p:grpSpPr>
          <p:sp>
            <p:nvSpPr>
              <p:cNvPr id="12" name="Rechthoek 11">
                <a:extLst>
                  <a:ext uri="{FF2B5EF4-FFF2-40B4-BE49-F238E27FC236}">
                    <a16:creationId xmlns:a16="http://schemas.microsoft.com/office/drawing/2014/main" id="{C55276DB-BE32-492C-9913-C57A424A1C22}"/>
                  </a:ext>
                </a:extLst>
              </p:cNvPr>
              <p:cNvSpPr/>
              <p:nvPr userDrawn="1"/>
            </p:nvSpPr>
            <p:spPr>
              <a:xfrm>
                <a:off x="-3786165" y="0"/>
                <a:ext cx="3593091" cy="562486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Afbeelding invoegen/opmaken</a:t>
                </a:r>
              </a:p>
            </p:txBody>
          </p:sp>
          <p:sp>
            <p:nvSpPr>
              <p:cNvPr id="13" name="Ovaal 12">
                <a:extLst>
                  <a:ext uri="{FF2B5EF4-FFF2-40B4-BE49-F238E27FC236}">
                    <a16:creationId xmlns:a16="http://schemas.microsoft.com/office/drawing/2014/main" id="{E496523C-997E-40D9-B7C4-68DE409B269B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4" name="Rechthoek 13">
                <a:extLst>
                  <a:ext uri="{FF2B5EF4-FFF2-40B4-BE49-F238E27FC236}">
                    <a16:creationId xmlns:a16="http://schemas.microsoft.com/office/drawing/2014/main" id="{5299A4D3-D8AB-4D8C-A0D5-23B4BC204935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afbeelding d.m.v. de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nieuwe afbeelding in te voegen </a:t>
                </a:r>
                <a:r>
                  <a:rPr kumimoji="0" lang="nl-NL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5" name="Groep 14">
                <a:extLst>
                  <a:ext uri="{FF2B5EF4-FFF2-40B4-BE49-F238E27FC236}">
                    <a16:creationId xmlns:a16="http://schemas.microsoft.com/office/drawing/2014/main" id="{9DC58BA3-6E67-4F3F-80E1-30487B72E717}"/>
                  </a:ext>
                </a:extLst>
              </p:cNvPr>
              <p:cNvGrpSpPr/>
              <p:nvPr userDrawn="1"/>
            </p:nvGrpSpPr>
            <p:grpSpPr>
              <a:xfrm>
                <a:off x="-3316179" y="1231351"/>
                <a:ext cx="294789" cy="318834"/>
                <a:chOff x="14466489" y="1001522"/>
                <a:chExt cx="290627" cy="314333"/>
              </a:xfrm>
            </p:grpSpPr>
            <p:sp>
              <p:nvSpPr>
                <p:cNvPr id="62" name="Rechthoek 61">
                  <a:extLst>
                    <a:ext uri="{FF2B5EF4-FFF2-40B4-BE49-F238E27FC236}">
                      <a16:creationId xmlns:a16="http://schemas.microsoft.com/office/drawing/2014/main" id="{FA85E25B-6206-44F2-9F2D-7F0FA410525E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3" name="Ovaal 62">
                  <a:extLst>
                    <a:ext uri="{FF2B5EF4-FFF2-40B4-BE49-F238E27FC236}">
                      <a16:creationId xmlns:a16="http://schemas.microsoft.com/office/drawing/2014/main" id="{2C1E936C-F404-474D-85EB-112313582D1A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4" name="Vrije vorm: vorm 63">
                  <a:extLst>
                    <a:ext uri="{FF2B5EF4-FFF2-40B4-BE49-F238E27FC236}">
                      <a16:creationId xmlns:a16="http://schemas.microsoft.com/office/drawing/2014/main" id="{19A623B7-D592-4A94-A28F-B1B6C2863349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5" name="Rechthoek: afgeronde hoeken 64">
                  <a:extLst>
                    <a:ext uri="{FF2B5EF4-FFF2-40B4-BE49-F238E27FC236}">
                      <a16:creationId xmlns:a16="http://schemas.microsoft.com/office/drawing/2014/main" id="{9D3F28C9-C4A3-4CB8-815C-A2F42080A90B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66" name="Rechte verbindingslijn 65">
                  <a:extLst>
                    <a:ext uri="{FF2B5EF4-FFF2-40B4-BE49-F238E27FC236}">
                      <a16:creationId xmlns:a16="http://schemas.microsoft.com/office/drawing/2014/main" id="{FD76E105-4AC1-42FF-8F78-A28C06F47F7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7" name="Rechte verbindingslijn 66">
                  <a:extLst>
                    <a:ext uri="{FF2B5EF4-FFF2-40B4-BE49-F238E27FC236}">
                      <a16:creationId xmlns:a16="http://schemas.microsoft.com/office/drawing/2014/main" id="{715C74B1-A890-424D-A092-25EC96A0EE2E}"/>
                    </a:ext>
                  </a:extLst>
                </p:cNvPr>
                <p:cNvCxnSpPr>
                  <a:cxnSpLocks/>
                  <a:stCxn id="65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17" name="Ovaal 16">
                <a:extLst>
                  <a:ext uri="{FF2B5EF4-FFF2-40B4-BE49-F238E27FC236}">
                    <a16:creationId xmlns:a16="http://schemas.microsoft.com/office/drawing/2014/main" id="{EA162741-4BA9-455A-84A8-8B964DBC80F8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8" name="Rechthoek 17">
                <a:extLst>
                  <a:ext uri="{FF2B5EF4-FFF2-40B4-BE49-F238E27FC236}">
                    <a16:creationId xmlns:a16="http://schemas.microsoft.com/office/drawing/2014/main" id="{F998E928-3888-43ED-8E73-685F58B29393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gewenste afbeelding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9" name="Groep 18">
                <a:extLst>
                  <a:ext uri="{FF2B5EF4-FFF2-40B4-BE49-F238E27FC236}">
                    <a16:creationId xmlns:a16="http://schemas.microsoft.com/office/drawing/2014/main" id="{9E48C466-E14A-40DC-970B-7C8DD21B2E85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C59B54C1-D215-4F4D-A2F8-4F559CEA05A7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60" name="Rechte verbindingslijn 59">
                  <a:extLst>
                    <a:ext uri="{FF2B5EF4-FFF2-40B4-BE49-F238E27FC236}">
                      <a16:creationId xmlns:a16="http://schemas.microsoft.com/office/drawing/2014/main" id="{13F53814-D055-4199-8DEC-D3DAF65AC134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61" name="Gelijkbenige driehoek 60">
                  <a:extLst>
                    <a:ext uri="{FF2B5EF4-FFF2-40B4-BE49-F238E27FC236}">
                      <a16:creationId xmlns:a16="http://schemas.microsoft.com/office/drawing/2014/main" id="{3EAE01EF-8A12-430F-9920-93F311EAD49D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0" name="Ovaal 19">
                <a:extLst>
                  <a:ext uri="{FF2B5EF4-FFF2-40B4-BE49-F238E27FC236}">
                    <a16:creationId xmlns:a16="http://schemas.microsoft.com/office/drawing/2014/main" id="{30536002-D145-4E7D-8E95-3F1FD36DD714}"/>
                  </a:ext>
                </a:extLst>
              </p:cNvPr>
              <p:cNvSpPr/>
              <p:nvPr userDrawn="1"/>
            </p:nvSpPr>
            <p:spPr>
              <a:xfrm>
                <a:off x="-3603587" y="255335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CDEA1B3F-FFBC-497B-B230-7C6295E265B2}"/>
                  </a:ext>
                </a:extLst>
              </p:cNvPr>
              <p:cNvSpPr/>
              <p:nvPr userDrawn="1"/>
            </p:nvSpPr>
            <p:spPr>
              <a:xfrm>
                <a:off x="-3319415" y="2553360"/>
                <a:ext cx="2944682" cy="32768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de rechter muisknop op de afbeelding en kies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‘Naar achtergrond’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22" name="Ovaal 21">
                <a:extLst>
                  <a:ext uri="{FF2B5EF4-FFF2-40B4-BE49-F238E27FC236}">
                    <a16:creationId xmlns:a16="http://schemas.microsoft.com/office/drawing/2014/main" id="{57CDFB25-83DB-4B0D-8D3B-52FC1AC32C85}"/>
                  </a:ext>
                </a:extLst>
              </p:cNvPr>
              <p:cNvSpPr/>
              <p:nvPr userDrawn="1"/>
            </p:nvSpPr>
            <p:spPr>
              <a:xfrm>
                <a:off x="-3603587" y="3744237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0120A500-C6CA-4F4D-B256-58EC68DF6209}"/>
                  </a:ext>
                </a:extLst>
              </p:cNvPr>
              <p:cNvSpPr/>
              <p:nvPr userDrawn="1"/>
            </p:nvSpPr>
            <p:spPr>
              <a:xfrm>
                <a:off x="-3319415" y="3744238"/>
                <a:ext cx="2944682" cy="97979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afbeelding te schalen of bij te snijden, ga naar de tab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met de bolletjes de afbeelding en met de hoekjes het afbeeldingskader.</a:t>
                </a:r>
              </a:p>
            </p:txBody>
          </p:sp>
          <p:grpSp>
            <p:nvGrpSpPr>
              <p:cNvPr id="24" name="Groep 23">
                <a:extLst>
                  <a:ext uri="{FF2B5EF4-FFF2-40B4-BE49-F238E27FC236}">
                    <a16:creationId xmlns:a16="http://schemas.microsoft.com/office/drawing/2014/main" id="{8A1FE690-8CE6-4E4C-A3BC-CE20FFB2AE9D}"/>
                  </a:ext>
                </a:extLst>
              </p:cNvPr>
              <p:cNvGrpSpPr/>
              <p:nvPr userDrawn="1"/>
            </p:nvGrpSpPr>
            <p:grpSpPr>
              <a:xfrm>
                <a:off x="-3408294" y="4834615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43" name="Groep 42">
                  <a:extLst>
                    <a:ext uri="{FF2B5EF4-FFF2-40B4-BE49-F238E27FC236}">
                      <a16:creationId xmlns:a16="http://schemas.microsoft.com/office/drawing/2014/main" id="{2A8C62FF-CF06-4757-B4B9-287B03AD75B2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5FD84F10-BD79-4F8A-8386-415846A9099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53" name="Groep 52">
                      <a:extLst>
                        <a:ext uri="{FF2B5EF4-FFF2-40B4-BE49-F238E27FC236}">
                          <a16:creationId xmlns:a16="http://schemas.microsoft.com/office/drawing/2014/main" id="{1B6D6674-1B6A-45F0-B703-7F033A67A561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56" name="Rechthoek 55">
                        <a:extLst>
                          <a:ext uri="{FF2B5EF4-FFF2-40B4-BE49-F238E27FC236}">
                            <a16:creationId xmlns:a16="http://schemas.microsoft.com/office/drawing/2014/main" id="{769130A9-1E0F-4868-A25B-D4C8BD5F23A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7" name="Rechthoek 56">
                        <a:extLst>
                          <a:ext uri="{FF2B5EF4-FFF2-40B4-BE49-F238E27FC236}">
                            <a16:creationId xmlns:a16="http://schemas.microsoft.com/office/drawing/2014/main" id="{027AA38A-9C94-4815-8E84-D5163E7DF50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8" name="Ovaal 57">
                        <a:extLst>
                          <a:ext uri="{FF2B5EF4-FFF2-40B4-BE49-F238E27FC236}">
                            <a16:creationId xmlns:a16="http://schemas.microsoft.com/office/drawing/2014/main" id="{0C256BC0-76A8-4384-A89F-E142CBCF18BE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nl-NL" sz="1000" b="1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54" name="Afbeelding 53">
                      <a:extLst>
                        <a:ext uri="{FF2B5EF4-FFF2-40B4-BE49-F238E27FC236}">
                          <a16:creationId xmlns:a16="http://schemas.microsoft.com/office/drawing/2014/main" id="{B57A577E-C76A-42C4-8F4F-7CDF2E525A0C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5" name="Afbeelding 54">
                      <a:extLst>
                        <a:ext uri="{FF2B5EF4-FFF2-40B4-BE49-F238E27FC236}">
                          <a16:creationId xmlns:a16="http://schemas.microsoft.com/office/drawing/2014/main" id="{5CDE14C4-A135-47A4-86AA-8C669346199F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47" name="Groep 46">
                    <a:extLst>
                      <a:ext uri="{FF2B5EF4-FFF2-40B4-BE49-F238E27FC236}">
                        <a16:creationId xmlns:a16="http://schemas.microsoft.com/office/drawing/2014/main" id="{D2D905DC-2308-4A33-9750-E5A110A7672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51" name="Rechthoek 50">
                      <a:extLst>
                        <a:ext uri="{FF2B5EF4-FFF2-40B4-BE49-F238E27FC236}">
                          <a16:creationId xmlns:a16="http://schemas.microsoft.com/office/drawing/2014/main" id="{3B9BA81C-9F98-4D58-A347-086A391125C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2" name="Rechthoek 51">
                      <a:extLst>
                        <a:ext uri="{FF2B5EF4-FFF2-40B4-BE49-F238E27FC236}">
                          <a16:creationId xmlns:a16="http://schemas.microsoft.com/office/drawing/2014/main" id="{CCACA50A-BE7F-4DA5-9FB3-C15CF877A442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48" name="Groep 47">
                    <a:extLst>
                      <a:ext uri="{FF2B5EF4-FFF2-40B4-BE49-F238E27FC236}">
                        <a16:creationId xmlns:a16="http://schemas.microsoft.com/office/drawing/2014/main" id="{2A469E40-97A4-4A9C-8D4F-773631EC7E47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49" name="Rechthoek 48">
                      <a:extLst>
                        <a:ext uri="{FF2B5EF4-FFF2-40B4-BE49-F238E27FC236}">
                          <a16:creationId xmlns:a16="http://schemas.microsoft.com/office/drawing/2014/main" id="{AAD83ACF-8EA4-49E7-A658-3C3A5A9FAE0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0" name="Rechthoek 49">
                      <a:extLst>
                        <a:ext uri="{FF2B5EF4-FFF2-40B4-BE49-F238E27FC236}">
                          <a16:creationId xmlns:a16="http://schemas.microsoft.com/office/drawing/2014/main" id="{4B5A32BB-37D8-480C-A0F7-3A14EB7D655A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44" name="Rechthoek 43">
                  <a:extLst>
                    <a:ext uri="{FF2B5EF4-FFF2-40B4-BE49-F238E27FC236}">
                      <a16:creationId xmlns:a16="http://schemas.microsoft.com/office/drawing/2014/main" id="{DC5AEB57-402D-4881-98CC-314EDD49471A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45" name="Gelijkbenige driehoek 44">
                  <a:extLst>
                    <a:ext uri="{FF2B5EF4-FFF2-40B4-BE49-F238E27FC236}">
                      <a16:creationId xmlns:a16="http://schemas.microsoft.com/office/drawing/2014/main" id="{23677183-74C1-4480-B065-27F8FD345C0B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5" name="Groep 24">
                <a:extLst>
                  <a:ext uri="{FF2B5EF4-FFF2-40B4-BE49-F238E27FC236}">
                    <a16:creationId xmlns:a16="http://schemas.microsoft.com/office/drawing/2014/main" id="{56F57593-F98D-4C24-9C49-8D24E8F51840}"/>
                  </a:ext>
                </a:extLst>
              </p:cNvPr>
              <p:cNvGrpSpPr/>
              <p:nvPr userDrawn="1"/>
            </p:nvGrpSpPr>
            <p:grpSpPr>
              <a:xfrm>
                <a:off x="-3314821" y="2981448"/>
                <a:ext cx="1558053" cy="563933"/>
                <a:chOff x="-3314821" y="2981448"/>
                <a:chExt cx="1558053" cy="563933"/>
              </a:xfrm>
            </p:grpSpPr>
            <p:sp>
              <p:nvSpPr>
                <p:cNvPr id="29" name="Rechthoek 28">
                  <a:extLst>
                    <a:ext uri="{FF2B5EF4-FFF2-40B4-BE49-F238E27FC236}">
                      <a16:creationId xmlns:a16="http://schemas.microsoft.com/office/drawing/2014/main" id="{F610FC8C-6080-4368-8E5D-12E5B7D5CEFC}"/>
                    </a:ext>
                  </a:extLst>
                </p:cNvPr>
                <p:cNvSpPr/>
                <p:nvPr userDrawn="1"/>
              </p:nvSpPr>
              <p:spPr>
                <a:xfrm>
                  <a:off x="-3314821" y="2981448"/>
                  <a:ext cx="1558053" cy="50485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0" name="Rechthoek 29">
                  <a:extLst>
                    <a:ext uri="{FF2B5EF4-FFF2-40B4-BE49-F238E27FC236}">
                      <a16:creationId xmlns:a16="http://schemas.microsoft.com/office/drawing/2014/main" id="{401DCF11-73E8-4D74-8DAA-E49103688FD7}"/>
                    </a:ext>
                  </a:extLst>
                </p:cNvPr>
                <p:cNvSpPr/>
                <p:nvPr userDrawn="1"/>
              </p:nvSpPr>
              <p:spPr>
                <a:xfrm>
                  <a:off x="-3304719" y="3235173"/>
                  <a:ext cx="1540313" cy="246608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1" name="Tekstvak 30">
                  <a:extLst>
                    <a:ext uri="{FF2B5EF4-FFF2-40B4-BE49-F238E27FC236}">
                      <a16:creationId xmlns:a16="http://schemas.microsoft.com/office/drawing/2014/main" id="{C3419079-3CB7-4520-B26B-B0E5B98CF9FE}"/>
                    </a:ext>
                  </a:extLst>
                </p:cNvPr>
                <p:cNvSpPr txBox="1"/>
                <p:nvPr userDrawn="1"/>
              </p:nvSpPr>
              <p:spPr>
                <a:xfrm>
                  <a:off x="-3069820" y="3038892"/>
                  <a:ext cx="1089248" cy="13749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Naar voorgrond</a:t>
                  </a:r>
                </a:p>
              </p:txBody>
            </p:sp>
            <p:sp>
              <p:nvSpPr>
                <p:cNvPr id="32" name="Tekstvak 31">
                  <a:extLst>
                    <a:ext uri="{FF2B5EF4-FFF2-40B4-BE49-F238E27FC236}">
                      <a16:creationId xmlns:a16="http://schemas.microsoft.com/office/drawing/2014/main" id="{2CF3D6F5-D2E3-4E16-815D-7FA365CF3CC0}"/>
                    </a:ext>
                  </a:extLst>
                </p:cNvPr>
                <p:cNvSpPr txBox="1"/>
                <p:nvPr userDrawn="1"/>
              </p:nvSpPr>
              <p:spPr>
                <a:xfrm>
                  <a:off x="-3069820" y="3295269"/>
                  <a:ext cx="109851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Naar achtergrond</a:t>
                  </a:r>
                </a:p>
              </p:txBody>
            </p:sp>
            <p:sp>
              <p:nvSpPr>
                <p:cNvPr id="33" name="Vrije vorm: vorm 32">
                  <a:extLst>
                    <a:ext uri="{FF2B5EF4-FFF2-40B4-BE49-F238E27FC236}">
                      <a16:creationId xmlns:a16="http://schemas.microsoft.com/office/drawing/2014/main" id="{4B54B576-1BCF-4123-8EFC-BF9173C497A1}"/>
                    </a:ext>
                  </a:extLst>
                </p:cNvPr>
                <p:cNvSpPr/>
                <p:nvPr userDrawn="1"/>
              </p:nvSpPr>
              <p:spPr>
                <a:xfrm>
                  <a:off x="-2051274" y="3365381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" name="Gelijkbenige driehoek 33">
                  <a:extLst>
                    <a:ext uri="{FF2B5EF4-FFF2-40B4-BE49-F238E27FC236}">
                      <a16:creationId xmlns:a16="http://schemas.microsoft.com/office/drawing/2014/main" id="{C892CB9B-A54E-470C-9DD2-3D452A99D14F}"/>
                    </a:ext>
                  </a:extLst>
                </p:cNvPr>
                <p:cNvSpPr/>
                <p:nvPr userDrawn="1"/>
              </p:nvSpPr>
              <p:spPr>
                <a:xfrm rot="5400000">
                  <a:off x="-1900674" y="3332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5" name="Groep 34">
                  <a:extLst>
                    <a:ext uri="{FF2B5EF4-FFF2-40B4-BE49-F238E27FC236}">
                      <a16:creationId xmlns:a16="http://schemas.microsoft.com/office/drawing/2014/main" id="{C2C1FA2D-2795-4782-84C6-8DD1A0F76899}"/>
                    </a:ext>
                  </a:extLst>
                </p:cNvPr>
                <p:cNvGrpSpPr/>
                <p:nvPr userDrawn="1"/>
              </p:nvGrpSpPr>
              <p:grpSpPr>
                <a:xfrm>
                  <a:off x="-3257052" y="3032066"/>
                  <a:ext cx="182309" cy="163794"/>
                  <a:chOff x="12832541" y="3162395"/>
                  <a:chExt cx="219532" cy="197236"/>
                </a:xfrm>
              </p:grpSpPr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492CEFD2-142A-4B91-A47E-8A0DF6F9103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32541" y="3162395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1" name="Rechthoek 40">
                    <a:extLst>
                      <a:ext uri="{FF2B5EF4-FFF2-40B4-BE49-F238E27FC236}">
                        <a16:creationId xmlns:a16="http://schemas.microsoft.com/office/drawing/2014/main" id="{96610A24-1F36-4039-B9DF-052C1E22A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70586" y="3278144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2" name="Rechthoek 41">
                    <a:extLst>
                      <a:ext uri="{FF2B5EF4-FFF2-40B4-BE49-F238E27FC236}">
                        <a16:creationId xmlns:a16="http://schemas.microsoft.com/office/drawing/2014/main" id="{583C8EE7-E4E1-4788-86A8-92967B64B8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73284" y="3191991"/>
                    <a:ext cx="138045" cy="138044"/>
                  </a:xfrm>
                  <a:prstGeom prst="rect">
                    <a:avLst/>
                  </a:prstGeom>
                  <a:solidFill>
                    <a:srgbClr val="EABE76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6" name="Groep 35">
                  <a:extLst>
                    <a:ext uri="{FF2B5EF4-FFF2-40B4-BE49-F238E27FC236}">
                      <a16:creationId xmlns:a16="http://schemas.microsoft.com/office/drawing/2014/main" id="{5F4193F7-AC47-4862-B3BE-758A7151C45B}"/>
                    </a:ext>
                  </a:extLst>
                </p:cNvPr>
                <p:cNvGrpSpPr/>
                <p:nvPr userDrawn="1"/>
              </p:nvGrpSpPr>
              <p:grpSpPr>
                <a:xfrm>
                  <a:off x="-3257053" y="3276580"/>
                  <a:ext cx="182309" cy="163794"/>
                  <a:chOff x="12832541" y="3162395"/>
                  <a:chExt cx="219532" cy="197236"/>
                </a:xfrm>
              </p:grpSpPr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820BD4EC-0230-463F-AF04-23CE8BD72AB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73284" y="3191991"/>
                    <a:ext cx="138045" cy="138044"/>
                  </a:xfrm>
                  <a:prstGeom prst="rect">
                    <a:avLst/>
                  </a:prstGeom>
                  <a:solidFill>
                    <a:srgbClr val="EABE76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8" name="Rechthoek 37">
                    <a:extLst>
                      <a:ext uri="{FF2B5EF4-FFF2-40B4-BE49-F238E27FC236}">
                        <a16:creationId xmlns:a16="http://schemas.microsoft.com/office/drawing/2014/main" id="{75419EC0-D6F9-4580-A832-F1A956D1D7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32541" y="3162395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9" name="Rechthoek 38">
                    <a:extLst>
                      <a:ext uri="{FF2B5EF4-FFF2-40B4-BE49-F238E27FC236}">
                        <a16:creationId xmlns:a16="http://schemas.microsoft.com/office/drawing/2014/main" id="{67C67973-6693-4CE8-A60D-9CE4B4C226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70586" y="3278144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26" name="ICOON_info">
                <a:extLst>
                  <a:ext uri="{FF2B5EF4-FFF2-40B4-BE49-F238E27FC236}">
                    <a16:creationId xmlns:a16="http://schemas.microsoft.com/office/drawing/2014/main" id="{2FF8C681-1D5F-4705-8B09-B70B39D69F4D}"/>
                  </a:ext>
                </a:extLst>
              </p:cNvPr>
              <p:cNvGrpSpPr/>
              <p:nvPr userDrawn="1"/>
            </p:nvGrpSpPr>
            <p:grpSpPr>
              <a:xfrm>
                <a:off x="-376736" y="5498637"/>
                <a:ext cx="283685" cy="283685"/>
                <a:chOff x="-510741" y="5913713"/>
                <a:chExt cx="267555" cy="267555"/>
              </a:xfrm>
            </p:grpSpPr>
            <p:sp>
              <p:nvSpPr>
                <p:cNvPr id="27" name="Ovaal 26">
                  <a:extLst>
                    <a:ext uri="{FF2B5EF4-FFF2-40B4-BE49-F238E27FC236}">
                      <a16:creationId xmlns:a16="http://schemas.microsoft.com/office/drawing/2014/main" id="{2CE2393B-5AF4-4CA5-AA74-5FF6666ADC2D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" name="Graphic 163" descr="Informatie">
                  <a:extLst>
                    <a:ext uri="{FF2B5EF4-FFF2-40B4-BE49-F238E27FC236}">
                      <a16:creationId xmlns:a16="http://schemas.microsoft.com/office/drawing/2014/main" id="{B069E05B-198D-4292-8463-DEA128BC3194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9" name="afbeelding">
            <a:extLst>
              <a:ext uri="{FF2B5EF4-FFF2-40B4-BE49-F238E27FC236}">
                <a16:creationId xmlns:a16="http://schemas.microsoft.com/office/drawing/2014/main" id="{272A089C-739D-47AD-9BF9-EDEE950D69C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C2440B4F-87AD-44E5-B12B-BEFFFEF888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080" y="645070"/>
            <a:ext cx="4797566" cy="5590937"/>
          </a:xfrm>
          <a:custGeom>
            <a:avLst/>
            <a:gdLst>
              <a:gd name="connsiteX0" fmla="*/ 0 w 4537755"/>
              <a:gd name="connsiteY0" fmla="*/ 0 h 5078501"/>
              <a:gd name="connsiteX1" fmla="*/ 4537755 w 4537755"/>
              <a:gd name="connsiteY1" fmla="*/ 220300 h 5078501"/>
              <a:gd name="connsiteX2" fmla="*/ 4537755 w 4537755"/>
              <a:gd name="connsiteY2" fmla="*/ 4858201 h 5078501"/>
              <a:gd name="connsiteX3" fmla="*/ 23190 w 4537755"/>
              <a:gd name="connsiteY3" fmla="*/ 5078501 h 5078501"/>
              <a:gd name="connsiteX0" fmla="*/ 2751 w 4540506"/>
              <a:gd name="connsiteY0" fmla="*/ 0 h 5083069"/>
              <a:gd name="connsiteX1" fmla="*/ 4540506 w 4540506"/>
              <a:gd name="connsiteY1" fmla="*/ 220300 h 5083069"/>
              <a:gd name="connsiteX2" fmla="*/ 4540506 w 4540506"/>
              <a:gd name="connsiteY2" fmla="*/ 4858201 h 5083069"/>
              <a:gd name="connsiteX3" fmla="*/ 2166 w 4540506"/>
              <a:gd name="connsiteY3" fmla="*/ 5083069 h 5083069"/>
              <a:gd name="connsiteX4" fmla="*/ 2751 w 4540506"/>
              <a:gd name="connsiteY4" fmla="*/ 0 h 5083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0506" h="5083069">
                <a:moveTo>
                  <a:pt x="2751" y="0"/>
                </a:moveTo>
                <a:lnTo>
                  <a:pt x="4540506" y="220300"/>
                </a:lnTo>
                <a:lnTo>
                  <a:pt x="4540506" y="4858201"/>
                </a:lnTo>
                <a:lnTo>
                  <a:pt x="2166" y="5083069"/>
                </a:lnTo>
                <a:cubicBezTo>
                  <a:pt x="-5564" y="3390235"/>
                  <a:pt x="10481" y="1692834"/>
                  <a:pt x="275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360000" rIns="360000" bIns="1152000" anchor="b" anchorCtr="0">
            <a:noAutofit/>
          </a:bodyPr>
          <a:lstStyle>
            <a:lvl1pPr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van de </a:t>
            </a:r>
            <a:br>
              <a:rPr lang="nl-NL" dirty="0"/>
            </a:br>
            <a:r>
              <a:rPr lang="nl-NL" dirty="0"/>
              <a:t>presentatie</a:t>
            </a:r>
          </a:p>
        </p:txBody>
      </p:sp>
      <p:sp>
        <p:nvSpPr>
          <p:cNvPr id="6" name="- INFO">
            <a:extLst>
              <a:ext uri="{FF2B5EF4-FFF2-40B4-BE49-F238E27FC236}">
                <a16:creationId xmlns:a16="http://schemas.microsoft.com/office/drawing/2014/main" id="{B10543DB-D9D8-47C4-865B-BE11B7029992}"/>
              </a:ext>
            </a:extLst>
          </p:cNvPr>
          <p:cNvSpPr txBox="1"/>
          <p:nvPr userDrawn="1"/>
        </p:nvSpPr>
        <p:spPr>
          <a:xfrm>
            <a:off x="0" y="-321991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none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Titel slide [#3]</a:t>
            </a:r>
          </a:p>
        </p:txBody>
      </p:sp>
      <p:sp>
        <p:nvSpPr>
          <p:cNvPr id="3" name="datum">
            <a:extLst>
              <a:ext uri="{FF2B5EF4-FFF2-40B4-BE49-F238E27FC236}">
                <a16:creationId xmlns:a16="http://schemas.microsoft.com/office/drawing/2014/main" id="{8FD19076-3CE5-4982-8A93-A70D909C7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5761" y="5497124"/>
            <a:ext cx="4034718" cy="229714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</a:lstStyle>
          <a:p>
            <a:fld id="{02492CC7-5098-430A-9D76-319116228C00}" type="datetime1">
              <a:rPr lang="nl-NL" smtClean="0"/>
              <a:t>17-11-2022</a:t>
            </a:fld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67160752-B037-4621-B346-3981C0E840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5763" y="5247479"/>
            <a:ext cx="4034718" cy="229714"/>
          </a:xfrm>
        </p:spPr>
        <p:txBody>
          <a:bodyPr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buNone/>
              <a:defRPr sz="1400" b="0">
                <a:solidFill>
                  <a:schemeClr val="tx1"/>
                </a:solidFill>
              </a:defRPr>
            </a:lvl2pPr>
            <a:lvl3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3pPr>
            <a:lvl4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4pPr>
            <a:lvl5pPr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5pPr>
            <a:lvl6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dirty="0"/>
              <a:t>Subtitel of naam spreker</a:t>
            </a:r>
          </a:p>
        </p:txBody>
      </p:sp>
    </p:spTree>
    <p:extLst>
      <p:ext uri="{BB962C8B-B14F-4D97-AF65-F5344CB8AC3E}">
        <p14:creationId xmlns:p14="http://schemas.microsoft.com/office/powerpoint/2010/main" val="322912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  <p:bldP spid="1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anim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CA29CEE1-B455-4139-83ED-1A44726480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4BFBDC1B-315B-4DAC-AE78-16CAE8CED185}"/>
              </a:ext>
            </a:extLst>
          </p:cNvPr>
          <p:cNvGrpSpPr/>
          <p:nvPr userDrawn="1"/>
        </p:nvGrpSpPr>
        <p:grpSpPr>
          <a:xfrm>
            <a:off x="3372247" y="2651394"/>
            <a:ext cx="5447506" cy="1278510"/>
            <a:chOff x="2858295" y="2651393"/>
            <a:chExt cx="5447506" cy="1278510"/>
          </a:xfrm>
          <a:solidFill>
            <a:schemeClr val="tx1"/>
          </a:solidFill>
        </p:grpSpPr>
        <p:sp>
          <p:nvSpPr>
            <p:cNvPr id="8" name="D v Holland">
              <a:extLst>
                <a:ext uri="{FF2B5EF4-FFF2-40B4-BE49-F238E27FC236}">
                  <a16:creationId xmlns:a16="http://schemas.microsoft.com/office/drawing/2014/main" id="{D3803DE8-498E-4086-A9BF-5CC361C62B5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33199" y="2691125"/>
              <a:ext cx="672602" cy="861327"/>
            </a:xfrm>
            <a:custGeom>
              <a:avLst/>
              <a:gdLst>
                <a:gd name="T0" fmla="*/ 106 w 140"/>
                <a:gd name="T1" fmla="*/ 165 h 178"/>
                <a:gd name="T2" fmla="*/ 64 w 140"/>
                <a:gd name="T3" fmla="*/ 178 h 178"/>
                <a:gd name="T4" fmla="*/ 0 w 140"/>
                <a:gd name="T5" fmla="*/ 110 h 178"/>
                <a:gd name="T6" fmla="*/ 62 w 140"/>
                <a:gd name="T7" fmla="*/ 43 h 178"/>
                <a:gd name="T8" fmla="*/ 100 w 140"/>
                <a:gd name="T9" fmla="*/ 61 h 178"/>
                <a:gd name="T10" fmla="*/ 101 w 140"/>
                <a:gd name="T11" fmla="*/ 61 h 178"/>
                <a:gd name="T12" fmla="*/ 101 w 140"/>
                <a:gd name="T13" fmla="*/ 0 h 178"/>
                <a:gd name="T14" fmla="*/ 140 w 140"/>
                <a:gd name="T15" fmla="*/ 0 h 178"/>
                <a:gd name="T16" fmla="*/ 140 w 140"/>
                <a:gd name="T17" fmla="*/ 178 h 178"/>
                <a:gd name="T18" fmla="*/ 106 w 140"/>
                <a:gd name="T19" fmla="*/ 165 h 178"/>
                <a:gd name="T20" fmla="*/ 71 w 140"/>
                <a:gd name="T21" fmla="*/ 78 h 178"/>
                <a:gd name="T22" fmla="*/ 40 w 140"/>
                <a:gd name="T23" fmla="*/ 111 h 178"/>
                <a:gd name="T24" fmla="*/ 71 w 140"/>
                <a:gd name="T25" fmla="*/ 144 h 178"/>
                <a:gd name="T26" fmla="*/ 103 w 140"/>
                <a:gd name="T27" fmla="*/ 111 h 178"/>
                <a:gd name="T28" fmla="*/ 71 w 140"/>
                <a:gd name="T29" fmla="*/ 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8">
                  <a:moveTo>
                    <a:pt x="106" y="165"/>
                  </a:moveTo>
                  <a:cubicBezTo>
                    <a:pt x="94" y="173"/>
                    <a:pt x="79" y="178"/>
                    <a:pt x="64" y="178"/>
                  </a:cubicBezTo>
                  <a:cubicBezTo>
                    <a:pt x="21" y="178"/>
                    <a:pt x="0" y="146"/>
                    <a:pt x="0" y="110"/>
                  </a:cubicBezTo>
                  <a:cubicBezTo>
                    <a:pt x="0" y="75"/>
                    <a:pt x="23" y="43"/>
                    <a:pt x="62" y="43"/>
                  </a:cubicBezTo>
                  <a:cubicBezTo>
                    <a:pt x="81" y="43"/>
                    <a:pt x="93" y="53"/>
                    <a:pt x="100" y="61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178"/>
                    <a:pt x="140" y="178"/>
                    <a:pt x="140" y="178"/>
                  </a:cubicBezTo>
                  <a:lnTo>
                    <a:pt x="106" y="165"/>
                  </a:lnTo>
                  <a:close/>
                  <a:moveTo>
                    <a:pt x="71" y="78"/>
                  </a:moveTo>
                  <a:cubicBezTo>
                    <a:pt x="50" y="78"/>
                    <a:pt x="40" y="94"/>
                    <a:pt x="40" y="111"/>
                  </a:cubicBezTo>
                  <a:cubicBezTo>
                    <a:pt x="40" y="127"/>
                    <a:pt x="50" y="144"/>
                    <a:pt x="71" y="144"/>
                  </a:cubicBezTo>
                  <a:cubicBezTo>
                    <a:pt x="90" y="144"/>
                    <a:pt x="103" y="128"/>
                    <a:pt x="103" y="111"/>
                  </a:cubicBezTo>
                  <a:cubicBezTo>
                    <a:pt x="103" y="95"/>
                    <a:pt x="90" y="78"/>
                    <a:pt x="71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" name="N v Holland">
              <a:extLst>
                <a:ext uri="{FF2B5EF4-FFF2-40B4-BE49-F238E27FC236}">
                  <a16:creationId xmlns:a16="http://schemas.microsoft.com/office/drawing/2014/main" id="{6684D18B-D958-48CE-99B8-5E57D80911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8028" y="2898297"/>
              <a:ext cx="590300" cy="639964"/>
            </a:xfrm>
            <a:custGeom>
              <a:avLst/>
              <a:gdLst>
                <a:gd name="T0" fmla="*/ 0 w 123"/>
                <a:gd name="T1" fmla="*/ 132 h 132"/>
                <a:gd name="T2" fmla="*/ 0 w 123"/>
                <a:gd name="T3" fmla="*/ 4 h 132"/>
                <a:gd name="T4" fmla="*/ 38 w 123"/>
                <a:gd name="T5" fmla="*/ 4 h 132"/>
                <a:gd name="T6" fmla="*/ 38 w 123"/>
                <a:gd name="T7" fmla="*/ 22 h 132"/>
                <a:gd name="T8" fmla="*/ 38 w 123"/>
                <a:gd name="T9" fmla="*/ 22 h 132"/>
                <a:gd name="T10" fmla="*/ 78 w 123"/>
                <a:gd name="T11" fmla="*/ 0 h 132"/>
                <a:gd name="T12" fmla="*/ 123 w 123"/>
                <a:gd name="T13" fmla="*/ 53 h 132"/>
                <a:gd name="T14" fmla="*/ 123 w 123"/>
                <a:gd name="T15" fmla="*/ 132 h 132"/>
                <a:gd name="T16" fmla="*/ 84 w 123"/>
                <a:gd name="T17" fmla="*/ 132 h 132"/>
                <a:gd name="T18" fmla="*/ 84 w 123"/>
                <a:gd name="T19" fmla="*/ 62 h 132"/>
                <a:gd name="T20" fmla="*/ 63 w 123"/>
                <a:gd name="T21" fmla="*/ 35 h 132"/>
                <a:gd name="T22" fmla="*/ 39 w 123"/>
                <a:gd name="T23" fmla="*/ 62 h 132"/>
                <a:gd name="T24" fmla="*/ 39 w 123"/>
                <a:gd name="T25" fmla="*/ 132 h 132"/>
                <a:gd name="T26" fmla="*/ 0 w 123"/>
                <a:gd name="T27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" h="132">
                  <a:moveTo>
                    <a:pt x="0" y="132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44" y="10"/>
                    <a:pt x="59" y="0"/>
                    <a:pt x="78" y="0"/>
                  </a:cubicBezTo>
                  <a:cubicBezTo>
                    <a:pt x="113" y="0"/>
                    <a:pt x="123" y="27"/>
                    <a:pt x="123" y="53"/>
                  </a:cubicBezTo>
                  <a:cubicBezTo>
                    <a:pt x="123" y="132"/>
                    <a:pt x="123" y="132"/>
                    <a:pt x="123" y="132"/>
                  </a:cubicBezTo>
                  <a:cubicBezTo>
                    <a:pt x="84" y="132"/>
                    <a:pt x="84" y="132"/>
                    <a:pt x="84" y="13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48"/>
                    <a:pt x="80" y="35"/>
                    <a:pt x="63" y="35"/>
                  </a:cubicBezTo>
                  <a:cubicBezTo>
                    <a:pt x="47" y="35"/>
                    <a:pt x="39" y="48"/>
                    <a:pt x="39" y="62"/>
                  </a:cubicBezTo>
                  <a:cubicBezTo>
                    <a:pt x="39" y="132"/>
                    <a:pt x="39" y="132"/>
                    <a:pt x="39" y="132"/>
                  </a:cubicBezTo>
                  <a:lnTo>
                    <a:pt x="0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" name="A v Holland">
              <a:extLst>
                <a:ext uri="{FF2B5EF4-FFF2-40B4-BE49-F238E27FC236}">
                  <a16:creationId xmlns:a16="http://schemas.microsoft.com/office/drawing/2014/main" id="{59944792-1E74-48AB-9905-78E1FA5348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58868" y="2898297"/>
              <a:ext cx="590300" cy="654154"/>
            </a:xfrm>
            <a:custGeom>
              <a:avLst/>
              <a:gdLst>
                <a:gd name="T0" fmla="*/ 90 w 123"/>
                <a:gd name="T1" fmla="*/ 122 h 135"/>
                <a:gd name="T2" fmla="*/ 48 w 123"/>
                <a:gd name="T3" fmla="*/ 135 h 135"/>
                <a:gd name="T4" fmla="*/ 0 w 123"/>
                <a:gd name="T5" fmla="*/ 96 h 135"/>
                <a:gd name="T6" fmla="*/ 87 w 123"/>
                <a:gd name="T7" fmla="*/ 50 h 135"/>
                <a:gd name="T8" fmla="*/ 61 w 123"/>
                <a:gd name="T9" fmla="*/ 27 h 135"/>
                <a:gd name="T10" fmla="*/ 29 w 123"/>
                <a:gd name="T11" fmla="*/ 43 h 135"/>
                <a:gd name="T12" fmla="*/ 8 w 123"/>
                <a:gd name="T13" fmla="*/ 21 h 135"/>
                <a:gd name="T14" fmla="*/ 64 w 123"/>
                <a:gd name="T15" fmla="*/ 0 h 135"/>
                <a:gd name="T16" fmla="*/ 123 w 123"/>
                <a:gd name="T17" fmla="*/ 67 h 135"/>
                <a:gd name="T18" fmla="*/ 123 w 123"/>
                <a:gd name="T19" fmla="*/ 135 h 135"/>
                <a:gd name="T20" fmla="*/ 90 w 123"/>
                <a:gd name="T21" fmla="*/ 122 h 135"/>
                <a:gd name="T22" fmla="*/ 77 w 123"/>
                <a:gd name="T23" fmla="*/ 76 h 135"/>
                <a:gd name="T24" fmla="*/ 38 w 123"/>
                <a:gd name="T25" fmla="*/ 94 h 135"/>
                <a:gd name="T26" fmla="*/ 57 w 123"/>
                <a:gd name="T27" fmla="*/ 108 h 135"/>
                <a:gd name="T28" fmla="*/ 87 w 123"/>
                <a:gd name="T29" fmla="*/ 84 h 135"/>
                <a:gd name="T30" fmla="*/ 87 w 123"/>
                <a:gd name="T31" fmla="*/ 76 h 135"/>
                <a:gd name="T32" fmla="*/ 77 w 123"/>
                <a:gd name="T33" fmla="*/ 7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3" h="135">
                  <a:moveTo>
                    <a:pt x="90" y="122"/>
                  </a:moveTo>
                  <a:cubicBezTo>
                    <a:pt x="76" y="130"/>
                    <a:pt x="62" y="135"/>
                    <a:pt x="48" y="135"/>
                  </a:cubicBezTo>
                  <a:cubicBezTo>
                    <a:pt x="22" y="135"/>
                    <a:pt x="0" y="122"/>
                    <a:pt x="0" y="96"/>
                  </a:cubicBezTo>
                  <a:cubicBezTo>
                    <a:pt x="0" y="51"/>
                    <a:pt x="54" y="50"/>
                    <a:pt x="87" y="50"/>
                  </a:cubicBezTo>
                  <a:cubicBezTo>
                    <a:pt x="87" y="36"/>
                    <a:pt x="75" y="27"/>
                    <a:pt x="61" y="27"/>
                  </a:cubicBezTo>
                  <a:cubicBezTo>
                    <a:pt x="48" y="27"/>
                    <a:pt x="38" y="33"/>
                    <a:pt x="29" y="4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22" y="7"/>
                    <a:pt x="44" y="0"/>
                    <a:pt x="64" y="0"/>
                  </a:cubicBezTo>
                  <a:cubicBezTo>
                    <a:pt x="111" y="0"/>
                    <a:pt x="123" y="24"/>
                    <a:pt x="123" y="67"/>
                  </a:cubicBezTo>
                  <a:cubicBezTo>
                    <a:pt x="123" y="135"/>
                    <a:pt x="123" y="135"/>
                    <a:pt x="123" y="135"/>
                  </a:cubicBezTo>
                  <a:lnTo>
                    <a:pt x="90" y="122"/>
                  </a:lnTo>
                  <a:close/>
                  <a:moveTo>
                    <a:pt x="77" y="76"/>
                  </a:moveTo>
                  <a:cubicBezTo>
                    <a:pt x="65" y="76"/>
                    <a:pt x="38" y="77"/>
                    <a:pt x="38" y="94"/>
                  </a:cubicBezTo>
                  <a:cubicBezTo>
                    <a:pt x="38" y="104"/>
                    <a:pt x="48" y="108"/>
                    <a:pt x="57" y="108"/>
                  </a:cubicBezTo>
                  <a:cubicBezTo>
                    <a:pt x="72" y="108"/>
                    <a:pt x="87" y="100"/>
                    <a:pt x="87" y="84"/>
                  </a:cubicBezTo>
                  <a:cubicBezTo>
                    <a:pt x="87" y="76"/>
                    <a:pt x="87" y="76"/>
                    <a:pt x="87" y="76"/>
                  </a:cubicBezTo>
                  <a:lnTo>
                    <a:pt x="77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" name="L v Holland">
              <a:extLst>
                <a:ext uri="{FF2B5EF4-FFF2-40B4-BE49-F238E27FC236}">
                  <a16:creationId xmlns:a16="http://schemas.microsoft.com/office/drawing/2014/main" id="{EAD2F117-E302-46B2-B262-0CBF7C222A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36757" y="2691125"/>
              <a:ext cx="187307" cy="8471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" name="L v Holland">
              <a:extLst>
                <a:ext uri="{FF2B5EF4-FFF2-40B4-BE49-F238E27FC236}">
                  <a16:creationId xmlns:a16="http://schemas.microsoft.com/office/drawing/2014/main" id="{F7AA4A31-A469-4605-AEB3-A7B4C5F936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80590" y="2691125"/>
              <a:ext cx="187307" cy="8471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" name="O v Holland">
              <a:extLst>
                <a:ext uri="{FF2B5EF4-FFF2-40B4-BE49-F238E27FC236}">
                  <a16:creationId xmlns:a16="http://schemas.microsoft.com/office/drawing/2014/main" id="{000609DB-FE7A-40A0-B043-B376439A341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54737" y="2898297"/>
              <a:ext cx="686792" cy="654154"/>
            </a:xfrm>
            <a:custGeom>
              <a:avLst/>
              <a:gdLst>
                <a:gd name="T0" fmla="*/ 72 w 143"/>
                <a:gd name="T1" fmla="*/ 0 h 135"/>
                <a:gd name="T2" fmla="*/ 143 w 143"/>
                <a:gd name="T3" fmla="*/ 68 h 135"/>
                <a:gd name="T4" fmla="*/ 72 w 143"/>
                <a:gd name="T5" fmla="*/ 135 h 135"/>
                <a:gd name="T6" fmla="*/ 0 w 143"/>
                <a:gd name="T7" fmla="*/ 68 h 135"/>
                <a:gd name="T8" fmla="*/ 72 w 143"/>
                <a:gd name="T9" fmla="*/ 0 h 135"/>
                <a:gd name="T10" fmla="*/ 72 w 143"/>
                <a:gd name="T11" fmla="*/ 100 h 135"/>
                <a:gd name="T12" fmla="*/ 103 w 143"/>
                <a:gd name="T13" fmla="*/ 68 h 135"/>
                <a:gd name="T14" fmla="*/ 72 w 143"/>
                <a:gd name="T15" fmla="*/ 35 h 135"/>
                <a:gd name="T16" fmla="*/ 40 w 143"/>
                <a:gd name="T17" fmla="*/ 68 h 135"/>
                <a:gd name="T18" fmla="*/ 72 w 143"/>
                <a:gd name="T19" fmla="*/ 10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35">
                  <a:moveTo>
                    <a:pt x="72" y="0"/>
                  </a:moveTo>
                  <a:cubicBezTo>
                    <a:pt x="111" y="0"/>
                    <a:pt x="143" y="27"/>
                    <a:pt x="143" y="68"/>
                  </a:cubicBezTo>
                  <a:cubicBezTo>
                    <a:pt x="143" y="109"/>
                    <a:pt x="111" y="135"/>
                    <a:pt x="72" y="135"/>
                  </a:cubicBezTo>
                  <a:cubicBezTo>
                    <a:pt x="32" y="135"/>
                    <a:pt x="0" y="109"/>
                    <a:pt x="0" y="68"/>
                  </a:cubicBezTo>
                  <a:cubicBezTo>
                    <a:pt x="0" y="27"/>
                    <a:pt x="32" y="0"/>
                    <a:pt x="72" y="0"/>
                  </a:cubicBezTo>
                  <a:close/>
                  <a:moveTo>
                    <a:pt x="72" y="100"/>
                  </a:moveTo>
                  <a:cubicBezTo>
                    <a:pt x="91" y="100"/>
                    <a:pt x="103" y="87"/>
                    <a:pt x="103" y="68"/>
                  </a:cubicBezTo>
                  <a:cubicBezTo>
                    <a:pt x="103" y="49"/>
                    <a:pt x="91" y="35"/>
                    <a:pt x="72" y="35"/>
                  </a:cubicBezTo>
                  <a:cubicBezTo>
                    <a:pt x="52" y="35"/>
                    <a:pt x="40" y="49"/>
                    <a:pt x="40" y="68"/>
                  </a:cubicBezTo>
                  <a:cubicBezTo>
                    <a:pt x="40" y="87"/>
                    <a:pt x="52" y="100"/>
                    <a:pt x="72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4" name="H v Holland">
              <a:extLst>
                <a:ext uri="{FF2B5EF4-FFF2-40B4-BE49-F238E27FC236}">
                  <a16:creationId xmlns:a16="http://schemas.microsoft.com/office/drawing/2014/main" id="{AFB15C72-26DC-4BEF-B968-5D74B30F37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29633" y="2651393"/>
              <a:ext cx="591719" cy="886869"/>
            </a:xfrm>
            <a:custGeom>
              <a:avLst/>
              <a:gdLst>
                <a:gd name="T0" fmla="*/ 0 w 123"/>
                <a:gd name="T1" fmla="*/ 183 h 183"/>
                <a:gd name="T2" fmla="*/ 0 w 123"/>
                <a:gd name="T3" fmla="*/ 15 h 183"/>
                <a:gd name="T4" fmla="*/ 39 w 123"/>
                <a:gd name="T5" fmla="*/ 0 h 183"/>
                <a:gd name="T6" fmla="*/ 39 w 123"/>
                <a:gd name="T7" fmla="*/ 73 h 183"/>
                <a:gd name="T8" fmla="*/ 40 w 123"/>
                <a:gd name="T9" fmla="*/ 73 h 183"/>
                <a:gd name="T10" fmla="*/ 77 w 123"/>
                <a:gd name="T11" fmla="*/ 51 h 183"/>
                <a:gd name="T12" fmla="*/ 123 w 123"/>
                <a:gd name="T13" fmla="*/ 104 h 183"/>
                <a:gd name="T14" fmla="*/ 123 w 123"/>
                <a:gd name="T15" fmla="*/ 183 h 183"/>
                <a:gd name="T16" fmla="*/ 84 w 123"/>
                <a:gd name="T17" fmla="*/ 183 h 183"/>
                <a:gd name="T18" fmla="*/ 84 w 123"/>
                <a:gd name="T19" fmla="*/ 113 h 183"/>
                <a:gd name="T20" fmla="*/ 63 w 123"/>
                <a:gd name="T21" fmla="*/ 86 h 183"/>
                <a:gd name="T22" fmla="*/ 39 w 123"/>
                <a:gd name="T23" fmla="*/ 113 h 183"/>
                <a:gd name="T24" fmla="*/ 39 w 123"/>
                <a:gd name="T25" fmla="*/ 183 h 183"/>
                <a:gd name="T26" fmla="*/ 0 w 123"/>
                <a:gd name="T27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" h="183">
                  <a:moveTo>
                    <a:pt x="0" y="183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6" y="61"/>
                    <a:pt x="59" y="51"/>
                    <a:pt x="77" y="51"/>
                  </a:cubicBezTo>
                  <a:cubicBezTo>
                    <a:pt x="113" y="51"/>
                    <a:pt x="123" y="78"/>
                    <a:pt x="123" y="104"/>
                  </a:cubicBezTo>
                  <a:cubicBezTo>
                    <a:pt x="123" y="183"/>
                    <a:pt x="123" y="183"/>
                    <a:pt x="123" y="183"/>
                  </a:cubicBezTo>
                  <a:cubicBezTo>
                    <a:pt x="84" y="183"/>
                    <a:pt x="84" y="183"/>
                    <a:pt x="84" y="183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4" y="99"/>
                    <a:pt x="79" y="86"/>
                    <a:pt x="63" y="86"/>
                  </a:cubicBezTo>
                  <a:cubicBezTo>
                    <a:pt x="47" y="86"/>
                    <a:pt x="39" y="99"/>
                    <a:pt x="39" y="113"/>
                  </a:cubicBezTo>
                  <a:cubicBezTo>
                    <a:pt x="39" y="183"/>
                    <a:pt x="39" y="183"/>
                    <a:pt x="39" y="183"/>
                  </a:cubicBezTo>
                  <a:lnTo>
                    <a:pt x="0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" name="N">
              <a:extLst>
                <a:ext uri="{FF2B5EF4-FFF2-40B4-BE49-F238E27FC236}">
                  <a16:creationId xmlns:a16="http://schemas.microsoft.com/office/drawing/2014/main" id="{89771CE7-BAEE-4259-A785-ABAFB7773F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6082" y="2879850"/>
              <a:ext cx="580367" cy="1050053"/>
            </a:xfrm>
            <a:custGeom>
              <a:avLst/>
              <a:gdLst>
                <a:gd name="T0" fmla="*/ 0 w 121"/>
                <a:gd name="T1" fmla="*/ 23 h 217"/>
                <a:gd name="T2" fmla="*/ 36 w 121"/>
                <a:gd name="T3" fmla="*/ 10 h 217"/>
                <a:gd name="T4" fmla="*/ 36 w 121"/>
                <a:gd name="T5" fmla="*/ 24 h 217"/>
                <a:gd name="T6" fmla="*/ 37 w 121"/>
                <a:gd name="T7" fmla="*/ 24 h 217"/>
                <a:gd name="T8" fmla="*/ 76 w 121"/>
                <a:gd name="T9" fmla="*/ 0 h 217"/>
                <a:gd name="T10" fmla="*/ 121 w 121"/>
                <a:gd name="T11" fmla="*/ 52 h 217"/>
                <a:gd name="T12" fmla="*/ 121 w 121"/>
                <a:gd name="T13" fmla="*/ 217 h 217"/>
                <a:gd name="T14" fmla="*/ 82 w 121"/>
                <a:gd name="T15" fmla="*/ 201 h 217"/>
                <a:gd name="T16" fmla="*/ 82 w 121"/>
                <a:gd name="T17" fmla="*/ 61 h 217"/>
                <a:gd name="T18" fmla="*/ 62 w 121"/>
                <a:gd name="T19" fmla="*/ 35 h 217"/>
                <a:gd name="T20" fmla="*/ 38 w 121"/>
                <a:gd name="T21" fmla="*/ 62 h 217"/>
                <a:gd name="T22" fmla="*/ 38 w 121"/>
                <a:gd name="T23" fmla="*/ 183 h 217"/>
                <a:gd name="T24" fmla="*/ 0 w 121"/>
                <a:gd name="T25" fmla="*/ 167 h 217"/>
                <a:gd name="T26" fmla="*/ 0 w 121"/>
                <a:gd name="T27" fmla="*/ 23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217">
                  <a:moveTo>
                    <a:pt x="0" y="23"/>
                  </a:moveTo>
                  <a:cubicBezTo>
                    <a:pt x="36" y="10"/>
                    <a:pt x="36" y="10"/>
                    <a:pt x="36" y="10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42" y="14"/>
                    <a:pt x="55" y="0"/>
                    <a:pt x="76" y="0"/>
                  </a:cubicBezTo>
                  <a:cubicBezTo>
                    <a:pt x="111" y="0"/>
                    <a:pt x="121" y="27"/>
                    <a:pt x="121" y="52"/>
                  </a:cubicBezTo>
                  <a:cubicBezTo>
                    <a:pt x="121" y="217"/>
                    <a:pt x="121" y="217"/>
                    <a:pt x="121" y="217"/>
                  </a:cubicBezTo>
                  <a:cubicBezTo>
                    <a:pt x="82" y="201"/>
                    <a:pt x="82" y="201"/>
                    <a:pt x="82" y="201"/>
                  </a:cubicBezTo>
                  <a:cubicBezTo>
                    <a:pt x="82" y="61"/>
                    <a:pt x="82" y="61"/>
                    <a:pt x="82" y="61"/>
                  </a:cubicBezTo>
                  <a:cubicBezTo>
                    <a:pt x="82" y="47"/>
                    <a:pt x="78" y="35"/>
                    <a:pt x="62" y="35"/>
                  </a:cubicBezTo>
                  <a:cubicBezTo>
                    <a:pt x="46" y="35"/>
                    <a:pt x="38" y="47"/>
                    <a:pt x="38" y="62"/>
                  </a:cubicBezTo>
                  <a:cubicBezTo>
                    <a:pt x="38" y="183"/>
                    <a:pt x="38" y="183"/>
                    <a:pt x="38" y="183"/>
                  </a:cubicBezTo>
                  <a:cubicBezTo>
                    <a:pt x="0" y="167"/>
                    <a:pt x="0" y="167"/>
                    <a:pt x="0" y="167"/>
                  </a:cubicBez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" name="I">
              <a:extLst>
                <a:ext uri="{FF2B5EF4-FFF2-40B4-BE49-F238E27FC236}">
                  <a16:creationId xmlns:a16="http://schemas.microsoft.com/office/drawing/2014/main" id="{F858D894-A3C2-46F0-8F44-D75BF61125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8295" y="3044453"/>
              <a:ext cx="178793" cy="580367"/>
            </a:xfrm>
            <a:custGeom>
              <a:avLst/>
              <a:gdLst>
                <a:gd name="T0" fmla="*/ 126 w 126"/>
                <a:gd name="T1" fmla="*/ 0 h 409"/>
                <a:gd name="T2" fmla="*/ 126 w 126"/>
                <a:gd name="T3" fmla="*/ 409 h 409"/>
                <a:gd name="T4" fmla="*/ 0 w 126"/>
                <a:gd name="T5" fmla="*/ 358 h 409"/>
                <a:gd name="T6" fmla="*/ 0 w 126"/>
                <a:gd name="T7" fmla="*/ 44 h 409"/>
                <a:gd name="T8" fmla="*/ 126 w 126"/>
                <a:gd name="T9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409">
                  <a:moveTo>
                    <a:pt x="126" y="0"/>
                  </a:moveTo>
                  <a:lnTo>
                    <a:pt x="126" y="409"/>
                  </a:lnTo>
                  <a:lnTo>
                    <a:pt x="0" y="358"/>
                  </a:lnTo>
                  <a:lnTo>
                    <a:pt x="0" y="44"/>
                  </a:lnTo>
                  <a:lnTo>
                    <a:pt x="1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grpSp>
        <p:nvGrpSpPr>
          <p:cNvPr id="17" name="Groep 16">
            <a:extLst>
              <a:ext uri="{FF2B5EF4-FFF2-40B4-BE49-F238E27FC236}">
                <a16:creationId xmlns:a16="http://schemas.microsoft.com/office/drawing/2014/main" id="{8EE604E7-EC42-4D5E-BEA7-F56BC8583AE9}"/>
              </a:ext>
            </a:extLst>
          </p:cNvPr>
          <p:cNvGrpSpPr/>
          <p:nvPr userDrawn="1"/>
        </p:nvGrpSpPr>
        <p:grpSpPr>
          <a:xfrm>
            <a:off x="5222611" y="3847603"/>
            <a:ext cx="2400933" cy="359004"/>
            <a:chOff x="4708659" y="3847602"/>
            <a:chExt cx="2400933" cy="359004"/>
          </a:xfrm>
          <a:solidFill>
            <a:schemeClr val="tx1"/>
          </a:solidFill>
        </p:grpSpPr>
        <p:sp>
          <p:nvSpPr>
            <p:cNvPr id="18" name="H v Hogeschool">
              <a:extLst>
                <a:ext uri="{FF2B5EF4-FFF2-40B4-BE49-F238E27FC236}">
                  <a16:creationId xmlns:a16="http://schemas.microsoft.com/office/drawing/2014/main" id="{8CD3A26B-B11F-44BB-81C9-00DD881A94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08659" y="3847602"/>
              <a:ext cx="191564" cy="290893"/>
            </a:xfrm>
            <a:custGeom>
              <a:avLst/>
              <a:gdLst>
                <a:gd name="T0" fmla="*/ 27 w 40"/>
                <a:gd name="T1" fmla="*/ 60 h 60"/>
                <a:gd name="T2" fmla="*/ 27 w 40"/>
                <a:gd name="T3" fmla="*/ 32 h 60"/>
                <a:gd name="T4" fmla="*/ 21 w 40"/>
                <a:gd name="T5" fmla="*/ 23 h 60"/>
                <a:gd name="T6" fmla="*/ 13 w 40"/>
                <a:gd name="T7" fmla="*/ 36 h 60"/>
                <a:gd name="T8" fmla="*/ 13 w 40"/>
                <a:gd name="T9" fmla="*/ 60 h 60"/>
                <a:gd name="T10" fmla="*/ 0 w 40"/>
                <a:gd name="T11" fmla="*/ 60 h 60"/>
                <a:gd name="T12" fmla="*/ 0 w 40"/>
                <a:gd name="T13" fmla="*/ 0 h 60"/>
                <a:gd name="T14" fmla="*/ 12 w 40"/>
                <a:gd name="T15" fmla="*/ 0 h 60"/>
                <a:gd name="T16" fmla="*/ 12 w 40"/>
                <a:gd name="T17" fmla="*/ 23 h 60"/>
                <a:gd name="T18" fmla="*/ 26 w 40"/>
                <a:gd name="T19" fmla="*/ 14 h 60"/>
                <a:gd name="T20" fmla="*/ 40 w 40"/>
                <a:gd name="T21" fmla="*/ 27 h 60"/>
                <a:gd name="T22" fmla="*/ 40 w 40"/>
                <a:gd name="T23" fmla="*/ 60 h 60"/>
                <a:gd name="T24" fmla="*/ 27 w 40"/>
                <a:gd name="T2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60">
                  <a:moveTo>
                    <a:pt x="27" y="60"/>
                  </a:moveTo>
                  <a:cubicBezTo>
                    <a:pt x="27" y="32"/>
                    <a:pt x="27" y="32"/>
                    <a:pt x="27" y="32"/>
                  </a:cubicBezTo>
                  <a:cubicBezTo>
                    <a:pt x="27" y="26"/>
                    <a:pt x="26" y="23"/>
                    <a:pt x="21" y="23"/>
                  </a:cubicBezTo>
                  <a:cubicBezTo>
                    <a:pt x="15" y="23"/>
                    <a:pt x="13" y="28"/>
                    <a:pt x="13" y="36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4" y="17"/>
                    <a:pt x="19" y="14"/>
                    <a:pt x="26" y="14"/>
                  </a:cubicBezTo>
                  <a:cubicBezTo>
                    <a:pt x="35" y="14"/>
                    <a:pt x="40" y="18"/>
                    <a:pt x="40" y="27"/>
                  </a:cubicBezTo>
                  <a:cubicBezTo>
                    <a:pt x="40" y="60"/>
                    <a:pt x="40" y="60"/>
                    <a:pt x="40" y="60"/>
                  </a:cubicBezTo>
                  <a:lnTo>
                    <a:pt x="27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9" name="O  v Hogeschool">
              <a:extLst>
                <a:ext uri="{FF2B5EF4-FFF2-40B4-BE49-F238E27FC236}">
                  <a16:creationId xmlns:a16="http://schemas.microsoft.com/office/drawing/2014/main" id="{7645FFD3-FFEB-4A68-A116-1964A0E64D4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66915" y="3911456"/>
              <a:ext cx="211430" cy="227038"/>
            </a:xfrm>
            <a:custGeom>
              <a:avLst/>
              <a:gdLst>
                <a:gd name="T0" fmla="*/ 22 w 44"/>
                <a:gd name="T1" fmla="*/ 0 h 47"/>
                <a:gd name="T2" fmla="*/ 44 w 44"/>
                <a:gd name="T3" fmla="*/ 25 h 47"/>
                <a:gd name="T4" fmla="*/ 22 w 44"/>
                <a:gd name="T5" fmla="*/ 47 h 47"/>
                <a:gd name="T6" fmla="*/ 0 w 44"/>
                <a:gd name="T7" fmla="*/ 25 h 47"/>
                <a:gd name="T8" fmla="*/ 22 w 44"/>
                <a:gd name="T9" fmla="*/ 0 h 47"/>
                <a:gd name="T10" fmla="*/ 22 w 44"/>
                <a:gd name="T11" fmla="*/ 39 h 47"/>
                <a:gd name="T12" fmla="*/ 31 w 44"/>
                <a:gd name="T13" fmla="*/ 25 h 47"/>
                <a:gd name="T14" fmla="*/ 22 w 44"/>
                <a:gd name="T15" fmla="*/ 9 h 47"/>
                <a:gd name="T16" fmla="*/ 13 w 44"/>
                <a:gd name="T17" fmla="*/ 25 h 47"/>
                <a:gd name="T18" fmla="*/ 22 w 44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7">
                  <a:moveTo>
                    <a:pt x="22" y="0"/>
                  </a:moveTo>
                  <a:cubicBezTo>
                    <a:pt x="35" y="0"/>
                    <a:pt x="44" y="10"/>
                    <a:pt x="44" y="25"/>
                  </a:cubicBezTo>
                  <a:cubicBezTo>
                    <a:pt x="44" y="40"/>
                    <a:pt x="35" y="47"/>
                    <a:pt x="22" y="47"/>
                  </a:cubicBezTo>
                  <a:cubicBezTo>
                    <a:pt x="8" y="47"/>
                    <a:pt x="0" y="40"/>
                    <a:pt x="0" y="25"/>
                  </a:cubicBezTo>
                  <a:cubicBezTo>
                    <a:pt x="0" y="9"/>
                    <a:pt x="9" y="0"/>
                    <a:pt x="22" y="0"/>
                  </a:cubicBezTo>
                  <a:close/>
                  <a:moveTo>
                    <a:pt x="22" y="39"/>
                  </a:moveTo>
                  <a:cubicBezTo>
                    <a:pt x="29" y="39"/>
                    <a:pt x="31" y="34"/>
                    <a:pt x="31" y="25"/>
                  </a:cubicBezTo>
                  <a:cubicBezTo>
                    <a:pt x="31" y="13"/>
                    <a:pt x="28" y="9"/>
                    <a:pt x="22" y="9"/>
                  </a:cubicBezTo>
                  <a:cubicBezTo>
                    <a:pt x="16" y="9"/>
                    <a:pt x="13" y="13"/>
                    <a:pt x="13" y="25"/>
                  </a:cubicBezTo>
                  <a:cubicBezTo>
                    <a:pt x="13" y="34"/>
                    <a:pt x="16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0" name="G v Hogeschool">
              <a:extLst>
                <a:ext uri="{FF2B5EF4-FFF2-40B4-BE49-F238E27FC236}">
                  <a16:creationId xmlns:a16="http://schemas.microsoft.com/office/drawing/2014/main" id="{338839FE-EE52-4982-A883-9CFCA2A5D26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6591" y="3877400"/>
              <a:ext cx="215687" cy="329206"/>
            </a:xfrm>
            <a:custGeom>
              <a:avLst/>
              <a:gdLst>
                <a:gd name="T0" fmla="*/ 21 w 45"/>
                <a:gd name="T1" fmla="*/ 68 h 68"/>
                <a:gd name="T2" fmla="*/ 0 w 45"/>
                <a:gd name="T3" fmla="*/ 59 h 68"/>
                <a:gd name="T4" fmla="*/ 10 w 45"/>
                <a:gd name="T5" fmla="*/ 52 h 68"/>
                <a:gd name="T6" fmla="*/ 1 w 45"/>
                <a:gd name="T7" fmla="*/ 44 h 68"/>
                <a:gd name="T8" fmla="*/ 11 w 45"/>
                <a:gd name="T9" fmla="*/ 35 h 68"/>
                <a:gd name="T10" fmla="*/ 3 w 45"/>
                <a:gd name="T11" fmla="*/ 22 h 68"/>
                <a:gd name="T12" fmla="*/ 22 w 45"/>
                <a:gd name="T13" fmla="*/ 8 h 68"/>
                <a:gd name="T14" fmla="*/ 29 w 45"/>
                <a:gd name="T15" fmla="*/ 9 h 68"/>
                <a:gd name="T16" fmla="*/ 30 w 45"/>
                <a:gd name="T17" fmla="*/ 0 h 68"/>
                <a:gd name="T18" fmla="*/ 42 w 45"/>
                <a:gd name="T19" fmla="*/ 0 h 68"/>
                <a:gd name="T20" fmla="*/ 35 w 45"/>
                <a:gd name="T21" fmla="*/ 11 h 68"/>
                <a:gd name="T22" fmla="*/ 42 w 45"/>
                <a:gd name="T23" fmla="*/ 22 h 68"/>
                <a:gd name="T24" fmla="*/ 24 w 45"/>
                <a:gd name="T25" fmla="*/ 37 h 68"/>
                <a:gd name="T26" fmla="*/ 16 w 45"/>
                <a:gd name="T27" fmla="*/ 36 h 68"/>
                <a:gd name="T28" fmla="*/ 11 w 45"/>
                <a:gd name="T29" fmla="*/ 40 h 68"/>
                <a:gd name="T30" fmla="*/ 19 w 45"/>
                <a:gd name="T31" fmla="*/ 41 h 68"/>
                <a:gd name="T32" fmla="*/ 28 w 45"/>
                <a:gd name="T33" fmla="*/ 41 h 68"/>
                <a:gd name="T34" fmla="*/ 45 w 45"/>
                <a:gd name="T35" fmla="*/ 54 h 68"/>
                <a:gd name="T36" fmla="*/ 21 w 45"/>
                <a:gd name="T37" fmla="*/ 68 h 68"/>
                <a:gd name="T38" fmla="*/ 26 w 45"/>
                <a:gd name="T39" fmla="*/ 52 h 68"/>
                <a:gd name="T40" fmla="*/ 16 w 45"/>
                <a:gd name="T41" fmla="*/ 52 h 68"/>
                <a:gd name="T42" fmla="*/ 10 w 45"/>
                <a:gd name="T43" fmla="*/ 57 h 68"/>
                <a:gd name="T44" fmla="*/ 21 w 45"/>
                <a:gd name="T45" fmla="*/ 62 h 68"/>
                <a:gd name="T46" fmla="*/ 36 w 45"/>
                <a:gd name="T47" fmla="*/ 56 h 68"/>
                <a:gd name="T48" fmla="*/ 26 w 45"/>
                <a:gd name="T49" fmla="*/ 52 h 68"/>
                <a:gd name="T50" fmla="*/ 22 w 45"/>
                <a:gd name="T51" fmla="*/ 14 h 68"/>
                <a:gd name="T52" fmla="*/ 15 w 45"/>
                <a:gd name="T53" fmla="*/ 22 h 68"/>
                <a:gd name="T54" fmla="*/ 22 w 45"/>
                <a:gd name="T55" fmla="*/ 30 h 68"/>
                <a:gd name="T56" fmla="*/ 29 w 45"/>
                <a:gd name="T57" fmla="*/ 22 h 68"/>
                <a:gd name="T58" fmla="*/ 22 w 45"/>
                <a:gd name="T59" fmla="*/ 1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5" h="68">
                  <a:moveTo>
                    <a:pt x="21" y="68"/>
                  </a:moveTo>
                  <a:cubicBezTo>
                    <a:pt x="7" y="68"/>
                    <a:pt x="0" y="65"/>
                    <a:pt x="0" y="59"/>
                  </a:cubicBezTo>
                  <a:cubicBezTo>
                    <a:pt x="0" y="56"/>
                    <a:pt x="3" y="53"/>
                    <a:pt x="10" y="52"/>
                  </a:cubicBezTo>
                  <a:cubicBezTo>
                    <a:pt x="3" y="51"/>
                    <a:pt x="1" y="47"/>
                    <a:pt x="1" y="44"/>
                  </a:cubicBezTo>
                  <a:cubicBezTo>
                    <a:pt x="1" y="40"/>
                    <a:pt x="4" y="36"/>
                    <a:pt x="11" y="35"/>
                  </a:cubicBezTo>
                  <a:cubicBezTo>
                    <a:pt x="6" y="33"/>
                    <a:pt x="3" y="28"/>
                    <a:pt x="3" y="22"/>
                  </a:cubicBezTo>
                  <a:cubicBezTo>
                    <a:pt x="3" y="14"/>
                    <a:pt x="10" y="8"/>
                    <a:pt x="22" y="8"/>
                  </a:cubicBezTo>
                  <a:cubicBezTo>
                    <a:pt x="26" y="8"/>
                    <a:pt x="27" y="8"/>
                    <a:pt x="29" y="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9" y="13"/>
                    <a:pt x="42" y="17"/>
                    <a:pt x="42" y="22"/>
                  </a:cubicBezTo>
                  <a:cubicBezTo>
                    <a:pt x="42" y="30"/>
                    <a:pt x="34" y="37"/>
                    <a:pt x="24" y="37"/>
                  </a:cubicBezTo>
                  <a:cubicBezTo>
                    <a:pt x="20" y="37"/>
                    <a:pt x="18" y="37"/>
                    <a:pt x="16" y="36"/>
                  </a:cubicBezTo>
                  <a:cubicBezTo>
                    <a:pt x="12" y="37"/>
                    <a:pt x="11" y="38"/>
                    <a:pt x="11" y="40"/>
                  </a:cubicBezTo>
                  <a:cubicBezTo>
                    <a:pt x="11" y="41"/>
                    <a:pt x="12" y="42"/>
                    <a:pt x="19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9" y="40"/>
                    <a:pt x="45" y="45"/>
                    <a:pt x="45" y="54"/>
                  </a:cubicBezTo>
                  <a:cubicBezTo>
                    <a:pt x="45" y="62"/>
                    <a:pt x="38" y="68"/>
                    <a:pt x="21" y="68"/>
                  </a:cubicBezTo>
                  <a:close/>
                  <a:moveTo>
                    <a:pt x="26" y="52"/>
                  </a:moveTo>
                  <a:cubicBezTo>
                    <a:pt x="22" y="52"/>
                    <a:pt x="19" y="52"/>
                    <a:pt x="16" y="52"/>
                  </a:cubicBezTo>
                  <a:cubicBezTo>
                    <a:pt x="12" y="53"/>
                    <a:pt x="10" y="55"/>
                    <a:pt x="10" y="57"/>
                  </a:cubicBezTo>
                  <a:cubicBezTo>
                    <a:pt x="10" y="60"/>
                    <a:pt x="12" y="62"/>
                    <a:pt x="21" y="62"/>
                  </a:cubicBezTo>
                  <a:cubicBezTo>
                    <a:pt x="32" y="62"/>
                    <a:pt x="36" y="59"/>
                    <a:pt x="36" y="56"/>
                  </a:cubicBezTo>
                  <a:cubicBezTo>
                    <a:pt x="36" y="52"/>
                    <a:pt x="33" y="52"/>
                    <a:pt x="26" y="52"/>
                  </a:cubicBezTo>
                  <a:close/>
                  <a:moveTo>
                    <a:pt x="22" y="14"/>
                  </a:moveTo>
                  <a:cubicBezTo>
                    <a:pt x="17" y="14"/>
                    <a:pt x="15" y="17"/>
                    <a:pt x="15" y="22"/>
                  </a:cubicBezTo>
                  <a:cubicBezTo>
                    <a:pt x="15" y="28"/>
                    <a:pt x="18" y="30"/>
                    <a:pt x="22" y="30"/>
                  </a:cubicBezTo>
                  <a:cubicBezTo>
                    <a:pt x="27" y="30"/>
                    <a:pt x="29" y="28"/>
                    <a:pt x="29" y="22"/>
                  </a:cubicBezTo>
                  <a:cubicBezTo>
                    <a:pt x="29" y="17"/>
                    <a:pt x="27" y="14"/>
                    <a:pt x="2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1" name="E v Hogeschool">
              <a:extLst>
                <a:ext uri="{FF2B5EF4-FFF2-40B4-BE49-F238E27FC236}">
                  <a16:creationId xmlns:a16="http://schemas.microsoft.com/office/drawing/2014/main" id="{FBBD5330-E7A3-4318-94E9-40557860BD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90523" y="3911456"/>
              <a:ext cx="192983" cy="227038"/>
            </a:xfrm>
            <a:custGeom>
              <a:avLst/>
              <a:gdLst>
                <a:gd name="T0" fmla="*/ 21 w 40"/>
                <a:gd name="T1" fmla="*/ 47 h 47"/>
                <a:gd name="T2" fmla="*/ 0 w 40"/>
                <a:gd name="T3" fmla="*/ 25 h 47"/>
                <a:gd name="T4" fmla="*/ 20 w 40"/>
                <a:gd name="T5" fmla="*/ 0 h 47"/>
                <a:gd name="T6" fmla="*/ 39 w 40"/>
                <a:gd name="T7" fmla="*/ 19 h 47"/>
                <a:gd name="T8" fmla="*/ 39 w 40"/>
                <a:gd name="T9" fmla="*/ 27 h 47"/>
                <a:gd name="T10" fmla="*/ 12 w 40"/>
                <a:gd name="T11" fmla="*/ 27 h 47"/>
                <a:gd name="T12" fmla="*/ 21 w 40"/>
                <a:gd name="T13" fmla="*/ 39 h 47"/>
                <a:gd name="T14" fmla="*/ 28 w 40"/>
                <a:gd name="T15" fmla="*/ 34 h 47"/>
                <a:gd name="T16" fmla="*/ 28 w 40"/>
                <a:gd name="T17" fmla="*/ 32 h 47"/>
                <a:gd name="T18" fmla="*/ 40 w 40"/>
                <a:gd name="T19" fmla="*/ 33 h 47"/>
                <a:gd name="T20" fmla="*/ 40 w 40"/>
                <a:gd name="T21" fmla="*/ 35 h 47"/>
                <a:gd name="T22" fmla="*/ 21 w 40"/>
                <a:gd name="T23" fmla="*/ 47 h 47"/>
                <a:gd name="T24" fmla="*/ 27 w 40"/>
                <a:gd name="T25" fmla="*/ 16 h 47"/>
                <a:gd name="T26" fmla="*/ 20 w 40"/>
                <a:gd name="T27" fmla="*/ 9 h 47"/>
                <a:gd name="T28" fmla="*/ 12 w 40"/>
                <a:gd name="T29" fmla="*/ 19 h 47"/>
                <a:gd name="T30" fmla="*/ 28 w 40"/>
                <a:gd name="T31" fmla="*/ 19 h 47"/>
                <a:gd name="T32" fmla="*/ 27 w 40"/>
                <a:gd name="T33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7">
                  <a:moveTo>
                    <a:pt x="21" y="47"/>
                  </a:moveTo>
                  <a:cubicBezTo>
                    <a:pt x="8" y="47"/>
                    <a:pt x="0" y="41"/>
                    <a:pt x="0" y="25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8" y="6"/>
                    <a:pt x="39" y="19"/>
                  </a:cubicBezTo>
                  <a:cubicBezTo>
                    <a:pt x="40" y="22"/>
                    <a:pt x="40" y="25"/>
                    <a:pt x="39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6"/>
                    <a:pt x="16" y="39"/>
                    <a:pt x="21" y="39"/>
                  </a:cubicBezTo>
                  <a:cubicBezTo>
                    <a:pt x="26" y="39"/>
                    <a:pt x="28" y="37"/>
                    <a:pt x="28" y="34"/>
                  </a:cubicBezTo>
                  <a:cubicBezTo>
                    <a:pt x="28" y="33"/>
                    <a:pt x="28" y="32"/>
                    <a:pt x="28" y="3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4"/>
                    <a:pt x="40" y="34"/>
                    <a:pt x="40" y="35"/>
                  </a:cubicBezTo>
                  <a:cubicBezTo>
                    <a:pt x="40" y="41"/>
                    <a:pt x="34" y="47"/>
                    <a:pt x="21" y="47"/>
                  </a:cubicBezTo>
                  <a:close/>
                  <a:moveTo>
                    <a:pt x="27" y="16"/>
                  </a:moveTo>
                  <a:cubicBezTo>
                    <a:pt x="27" y="11"/>
                    <a:pt x="24" y="9"/>
                    <a:pt x="20" y="9"/>
                  </a:cubicBezTo>
                  <a:cubicBezTo>
                    <a:pt x="15" y="9"/>
                    <a:pt x="12" y="12"/>
                    <a:pt x="12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8"/>
                    <a:pt x="28" y="17"/>
                    <a:pt x="2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2" name="S v Hogeschool">
              <a:extLst>
                <a:ext uri="{FF2B5EF4-FFF2-40B4-BE49-F238E27FC236}">
                  <a16:creationId xmlns:a16="http://schemas.microsoft.com/office/drawing/2014/main" id="{39537C82-B652-4C47-8F18-FB8BCBA943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40265" y="3911456"/>
              <a:ext cx="187307" cy="227038"/>
            </a:xfrm>
            <a:custGeom>
              <a:avLst/>
              <a:gdLst>
                <a:gd name="T0" fmla="*/ 20 w 39"/>
                <a:gd name="T1" fmla="*/ 47 h 47"/>
                <a:gd name="T2" fmla="*/ 0 w 39"/>
                <a:gd name="T3" fmla="*/ 36 h 47"/>
                <a:gd name="T4" fmla="*/ 2 w 39"/>
                <a:gd name="T5" fmla="*/ 31 h 47"/>
                <a:gd name="T6" fmla="*/ 13 w 39"/>
                <a:gd name="T7" fmla="*/ 32 h 47"/>
                <a:gd name="T8" fmla="*/ 12 w 39"/>
                <a:gd name="T9" fmla="*/ 35 h 47"/>
                <a:gd name="T10" fmla="*/ 20 w 39"/>
                <a:gd name="T11" fmla="*/ 40 h 47"/>
                <a:gd name="T12" fmla="*/ 26 w 39"/>
                <a:gd name="T13" fmla="*/ 35 h 47"/>
                <a:gd name="T14" fmla="*/ 20 w 39"/>
                <a:gd name="T15" fmla="*/ 28 h 47"/>
                <a:gd name="T16" fmla="*/ 13 w 39"/>
                <a:gd name="T17" fmla="*/ 26 h 47"/>
                <a:gd name="T18" fmla="*/ 1 w 39"/>
                <a:gd name="T19" fmla="*/ 14 h 47"/>
                <a:gd name="T20" fmla="*/ 19 w 39"/>
                <a:gd name="T21" fmla="*/ 0 h 47"/>
                <a:gd name="T22" fmla="*/ 37 w 39"/>
                <a:gd name="T23" fmla="*/ 11 h 47"/>
                <a:gd name="T24" fmla="*/ 37 w 39"/>
                <a:gd name="T25" fmla="*/ 14 h 47"/>
                <a:gd name="T26" fmla="*/ 25 w 39"/>
                <a:gd name="T27" fmla="*/ 15 h 47"/>
                <a:gd name="T28" fmla="*/ 25 w 39"/>
                <a:gd name="T29" fmla="*/ 12 h 47"/>
                <a:gd name="T30" fmla="*/ 19 w 39"/>
                <a:gd name="T31" fmla="*/ 8 h 47"/>
                <a:gd name="T32" fmla="*/ 13 w 39"/>
                <a:gd name="T33" fmla="*/ 13 h 47"/>
                <a:gd name="T34" fmla="*/ 19 w 39"/>
                <a:gd name="T35" fmla="*/ 17 h 47"/>
                <a:gd name="T36" fmla="*/ 27 w 39"/>
                <a:gd name="T37" fmla="*/ 19 h 47"/>
                <a:gd name="T38" fmla="*/ 39 w 39"/>
                <a:gd name="T39" fmla="*/ 33 h 47"/>
                <a:gd name="T40" fmla="*/ 20 w 39"/>
                <a:gd name="T4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47">
                  <a:moveTo>
                    <a:pt x="20" y="47"/>
                  </a:moveTo>
                  <a:cubicBezTo>
                    <a:pt x="8" y="47"/>
                    <a:pt x="0" y="42"/>
                    <a:pt x="0" y="36"/>
                  </a:cubicBezTo>
                  <a:cubicBezTo>
                    <a:pt x="0" y="34"/>
                    <a:pt x="1" y="33"/>
                    <a:pt x="2" y="3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2" y="33"/>
                    <a:pt x="12" y="34"/>
                    <a:pt x="12" y="35"/>
                  </a:cubicBezTo>
                  <a:cubicBezTo>
                    <a:pt x="12" y="38"/>
                    <a:pt x="15" y="40"/>
                    <a:pt x="20" y="40"/>
                  </a:cubicBezTo>
                  <a:cubicBezTo>
                    <a:pt x="24" y="40"/>
                    <a:pt x="26" y="38"/>
                    <a:pt x="26" y="35"/>
                  </a:cubicBezTo>
                  <a:cubicBezTo>
                    <a:pt x="26" y="32"/>
                    <a:pt x="25" y="30"/>
                    <a:pt x="20" y="28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6" y="24"/>
                    <a:pt x="1" y="21"/>
                    <a:pt x="1" y="14"/>
                  </a:cubicBezTo>
                  <a:cubicBezTo>
                    <a:pt x="1" y="6"/>
                    <a:pt x="9" y="0"/>
                    <a:pt x="19" y="0"/>
                  </a:cubicBezTo>
                  <a:cubicBezTo>
                    <a:pt x="31" y="0"/>
                    <a:pt x="37" y="5"/>
                    <a:pt x="37" y="11"/>
                  </a:cubicBezTo>
                  <a:cubicBezTo>
                    <a:pt x="37" y="12"/>
                    <a:pt x="37" y="13"/>
                    <a:pt x="37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3"/>
                    <a:pt x="25" y="12"/>
                  </a:cubicBezTo>
                  <a:cubicBezTo>
                    <a:pt x="25" y="10"/>
                    <a:pt x="23" y="8"/>
                    <a:pt x="19" y="8"/>
                  </a:cubicBezTo>
                  <a:cubicBezTo>
                    <a:pt x="15" y="8"/>
                    <a:pt x="13" y="10"/>
                    <a:pt x="13" y="13"/>
                  </a:cubicBezTo>
                  <a:cubicBezTo>
                    <a:pt x="13" y="14"/>
                    <a:pt x="14" y="16"/>
                    <a:pt x="19" y="17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35" y="22"/>
                    <a:pt x="39" y="26"/>
                    <a:pt x="39" y="33"/>
                  </a:cubicBezTo>
                  <a:cubicBezTo>
                    <a:pt x="39" y="42"/>
                    <a:pt x="33" y="47"/>
                    <a:pt x="20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3" name="C v Hogeschool">
              <a:extLst>
                <a:ext uri="{FF2B5EF4-FFF2-40B4-BE49-F238E27FC236}">
                  <a16:creationId xmlns:a16="http://schemas.microsoft.com/office/drawing/2014/main" id="{E67B5BC4-4438-44ED-B8AC-F7480DFF4D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85751" y="3911456"/>
              <a:ext cx="191564" cy="227038"/>
            </a:xfrm>
            <a:custGeom>
              <a:avLst/>
              <a:gdLst>
                <a:gd name="T0" fmla="*/ 21 w 40"/>
                <a:gd name="T1" fmla="*/ 47 h 47"/>
                <a:gd name="T2" fmla="*/ 0 w 40"/>
                <a:gd name="T3" fmla="*/ 26 h 47"/>
                <a:gd name="T4" fmla="*/ 22 w 40"/>
                <a:gd name="T5" fmla="*/ 0 h 47"/>
                <a:gd name="T6" fmla="*/ 39 w 40"/>
                <a:gd name="T7" fmla="*/ 14 h 47"/>
                <a:gd name="T8" fmla="*/ 39 w 40"/>
                <a:gd name="T9" fmla="*/ 18 h 47"/>
                <a:gd name="T10" fmla="*/ 27 w 40"/>
                <a:gd name="T11" fmla="*/ 18 h 47"/>
                <a:gd name="T12" fmla="*/ 28 w 40"/>
                <a:gd name="T13" fmla="*/ 15 h 47"/>
                <a:gd name="T14" fmla="*/ 21 w 40"/>
                <a:gd name="T15" fmla="*/ 9 h 47"/>
                <a:gd name="T16" fmla="*/ 13 w 40"/>
                <a:gd name="T17" fmla="*/ 23 h 47"/>
                <a:gd name="T18" fmla="*/ 21 w 40"/>
                <a:gd name="T19" fmla="*/ 39 h 47"/>
                <a:gd name="T20" fmla="*/ 28 w 40"/>
                <a:gd name="T21" fmla="*/ 31 h 47"/>
                <a:gd name="T22" fmla="*/ 28 w 40"/>
                <a:gd name="T23" fmla="*/ 28 h 47"/>
                <a:gd name="T24" fmla="*/ 40 w 40"/>
                <a:gd name="T25" fmla="*/ 29 h 47"/>
                <a:gd name="T26" fmla="*/ 40 w 40"/>
                <a:gd name="T27" fmla="*/ 35 h 47"/>
                <a:gd name="T28" fmla="*/ 21 w 40"/>
                <a:gd name="T2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47">
                  <a:moveTo>
                    <a:pt x="21" y="47"/>
                  </a:moveTo>
                  <a:cubicBezTo>
                    <a:pt x="8" y="47"/>
                    <a:pt x="0" y="42"/>
                    <a:pt x="0" y="26"/>
                  </a:cubicBezTo>
                  <a:cubicBezTo>
                    <a:pt x="0" y="8"/>
                    <a:pt x="9" y="0"/>
                    <a:pt x="22" y="0"/>
                  </a:cubicBezTo>
                  <a:cubicBezTo>
                    <a:pt x="34" y="0"/>
                    <a:pt x="39" y="7"/>
                    <a:pt x="39" y="14"/>
                  </a:cubicBezTo>
                  <a:cubicBezTo>
                    <a:pt x="39" y="15"/>
                    <a:pt x="39" y="17"/>
                    <a:pt x="39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7"/>
                    <a:pt x="28" y="16"/>
                    <a:pt x="28" y="15"/>
                  </a:cubicBezTo>
                  <a:cubicBezTo>
                    <a:pt x="28" y="11"/>
                    <a:pt x="25" y="9"/>
                    <a:pt x="21" y="9"/>
                  </a:cubicBezTo>
                  <a:cubicBezTo>
                    <a:pt x="16" y="9"/>
                    <a:pt x="13" y="13"/>
                    <a:pt x="13" y="23"/>
                  </a:cubicBezTo>
                  <a:cubicBezTo>
                    <a:pt x="13" y="35"/>
                    <a:pt x="16" y="39"/>
                    <a:pt x="21" y="39"/>
                  </a:cubicBezTo>
                  <a:cubicBezTo>
                    <a:pt x="26" y="39"/>
                    <a:pt x="28" y="37"/>
                    <a:pt x="28" y="31"/>
                  </a:cubicBezTo>
                  <a:cubicBezTo>
                    <a:pt x="28" y="30"/>
                    <a:pt x="28" y="29"/>
                    <a:pt x="28" y="28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30"/>
                    <a:pt x="40" y="32"/>
                    <a:pt x="40" y="35"/>
                  </a:cubicBezTo>
                  <a:cubicBezTo>
                    <a:pt x="40" y="40"/>
                    <a:pt x="33" y="47"/>
                    <a:pt x="21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4" name="H v Hogeschool">
              <a:extLst>
                <a:ext uri="{FF2B5EF4-FFF2-40B4-BE49-F238E27FC236}">
                  <a16:creationId xmlns:a16="http://schemas.microsoft.com/office/drawing/2014/main" id="{A5431852-3F20-4DC4-921A-A36A7403FE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39750" y="3847602"/>
              <a:ext cx="192983" cy="290893"/>
            </a:xfrm>
            <a:custGeom>
              <a:avLst/>
              <a:gdLst>
                <a:gd name="T0" fmla="*/ 27 w 40"/>
                <a:gd name="T1" fmla="*/ 60 h 60"/>
                <a:gd name="T2" fmla="*/ 27 w 40"/>
                <a:gd name="T3" fmla="*/ 32 h 60"/>
                <a:gd name="T4" fmla="*/ 21 w 40"/>
                <a:gd name="T5" fmla="*/ 23 h 60"/>
                <a:gd name="T6" fmla="*/ 13 w 40"/>
                <a:gd name="T7" fmla="*/ 36 h 60"/>
                <a:gd name="T8" fmla="*/ 13 w 40"/>
                <a:gd name="T9" fmla="*/ 60 h 60"/>
                <a:gd name="T10" fmla="*/ 0 w 40"/>
                <a:gd name="T11" fmla="*/ 60 h 60"/>
                <a:gd name="T12" fmla="*/ 0 w 40"/>
                <a:gd name="T13" fmla="*/ 0 h 60"/>
                <a:gd name="T14" fmla="*/ 13 w 40"/>
                <a:gd name="T15" fmla="*/ 0 h 60"/>
                <a:gd name="T16" fmla="*/ 13 w 40"/>
                <a:gd name="T17" fmla="*/ 23 h 60"/>
                <a:gd name="T18" fmla="*/ 27 w 40"/>
                <a:gd name="T19" fmla="*/ 14 h 60"/>
                <a:gd name="T20" fmla="*/ 40 w 40"/>
                <a:gd name="T21" fmla="*/ 27 h 60"/>
                <a:gd name="T22" fmla="*/ 40 w 40"/>
                <a:gd name="T23" fmla="*/ 60 h 60"/>
                <a:gd name="T24" fmla="*/ 27 w 40"/>
                <a:gd name="T2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60">
                  <a:moveTo>
                    <a:pt x="27" y="60"/>
                  </a:moveTo>
                  <a:cubicBezTo>
                    <a:pt x="27" y="32"/>
                    <a:pt x="27" y="32"/>
                    <a:pt x="27" y="32"/>
                  </a:cubicBezTo>
                  <a:cubicBezTo>
                    <a:pt x="27" y="26"/>
                    <a:pt x="26" y="23"/>
                    <a:pt x="21" y="23"/>
                  </a:cubicBezTo>
                  <a:cubicBezTo>
                    <a:pt x="16" y="23"/>
                    <a:pt x="13" y="28"/>
                    <a:pt x="13" y="36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5" y="17"/>
                    <a:pt x="19" y="14"/>
                    <a:pt x="27" y="14"/>
                  </a:cubicBezTo>
                  <a:cubicBezTo>
                    <a:pt x="36" y="14"/>
                    <a:pt x="40" y="18"/>
                    <a:pt x="40" y="27"/>
                  </a:cubicBezTo>
                  <a:cubicBezTo>
                    <a:pt x="40" y="60"/>
                    <a:pt x="40" y="60"/>
                    <a:pt x="40" y="60"/>
                  </a:cubicBezTo>
                  <a:lnTo>
                    <a:pt x="27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5" name="O v Hogeschool">
              <a:extLst>
                <a:ext uri="{FF2B5EF4-FFF2-40B4-BE49-F238E27FC236}">
                  <a16:creationId xmlns:a16="http://schemas.microsoft.com/office/drawing/2014/main" id="{C0E6AA32-FBF6-4CC9-8677-48AA868510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499426" y="3911456"/>
              <a:ext cx="211430" cy="227038"/>
            </a:xfrm>
            <a:custGeom>
              <a:avLst/>
              <a:gdLst>
                <a:gd name="T0" fmla="*/ 22 w 44"/>
                <a:gd name="T1" fmla="*/ 0 h 47"/>
                <a:gd name="T2" fmla="*/ 44 w 44"/>
                <a:gd name="T3" fmla="*/ 25 h 47"/>
                <a:gd name="T4" fmla="*/ 22 w 44"/>
                <a:gd name="T5" fmla="*/ 47 h 47"/>
                <a:gd name="T6" fmla="*/ 0 w 44"/>
                <a:gd name="T7" fmla="*/ 25 h 47"/>
                <a:gd name="T8" fmla="*/ 22 w 44"/>
                <a:gd name="T9" fmla="*/ 0 h 47"/>
                <a:gd name="T10" fmla="*/ 22 w 44"/>
                <a:gd name="T11" fmla="*/ 39 h 47"/>
                <a:gd name="T12" fmla="*/ 32 w 44"/>
                <a:gd name="T13" fmla="*/ 25 h 47"/>
                <a:gd name="T14" fmla="*/ 22 w 44"/>
                <a:gd name="T15" fmla="*/ 9 h 47"/>
                <a:gd name="T16" fmla="*/ 13 w 44"/>
                <a:gd name="T17" fmla="*/ 25 h 47"/>
                <a:gd name="T18" fmla="*/ 22 w 44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7">
                  <a:moveTo>
                    <a:pt x="22" y="0"/>
                  </a:moveTo>
                  <a:cubicBezTo>
                    <a:pt x="36" y="0"/>
                    <a:pt x="44" y="10"/>
                    <a:pt x="44" y="25"/>
                  </a:cubicBezTo>
                  <a:cubicBezTo>
                    <a:pt x="44" y="40"/>
                    <a:pt x="35" y="47"/>
                    <a:pt x="22" y="47"/>
                  </a:cubicBezTo>
                  <a:cubicBezTo>
                    <a:pt x="9" y="47"/>
                    <a:pt x="0" y="40"/>
                    <a:pt x="0" y="25"/>
                  </a:cubicBezTo>
                  <a:cubicBezTo>
                    <a:pt x="0" y="9"/>
                    <a:pt x="9" y="0"/>
                    <a:pt x="22" y="0"/>
                  </a:cubicBezTo>
                  <a:close/>
                  <a:moveTo>
                    <a:pt x="22" y="39"/>
                  </a:moveTo>
                  <a:cubicBezTo>
                    <a:pt x="29" y="39"/>
                    <a:pt x="32" y="34"/>
                    <a:pt x="32" y="25"/>
                  </a:cubicBezTo>
                  <a:cubicBezTo>
                    <a:pt x="32" y="13"/>
                    <a:pt x="28" y="9"/>
                    <a:pt x="22" y="9"/>
                  </a:cubicBezTo>
                  <a:cubicBezTo>
                    <a:pt x="17" y="9"/>
                    <a:pt x="13" y="13"/>
                    <a:pt x="13" y="25"/>
                  </a:cubicBezTo>
                  <a:cubicBezTo>
                    <a:pt x="13" y="34"/>
                    <a:pt x="16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6" name="O v Hogeschool">
              <a:extLst>
                <a:ext uri="{FF2B5EF4-FFF2-40B4-BE49-F238E27FC236}">
                  <a16:creationId xmlns:a16="http://schemas.microsoft.com/office/drawing/2014/main" id="{7B78A214-DA7D-4C92-BD45-7E6478FD879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69034" y="3911456"/>
              <a:ext cx="211430" cy="227038"/>
            </a:xfrm>
            <a:custGeom>
              <a:avLst/>
              <a:gdLst>
                <a:gd name="T0" fmla="*/ 22 w 44"/>
                <a:gd name="T1" fmla="*/ 0 h 47"/>
                <a:gd name="T2" fmla="*/ 44 w 44"/>
                <a:gd name="T3" fmla="*/ 25 h 47"/>
                <a:gd name="T4" fmla="*/ 22 w 44"/>
                <a:gd name="T5" fmla="*/ 47 h 47"/>
                <a:gd name="T6" fmla="*/ 0 w 44"/>
                <a:gd name="T7" fmla="*/ 25 h 47"/>
                <a:gd name="T8" fmla="*/ 22 w 44"/>
                <a:gd name="T9" fmla="*/ 0 h 47"/>
                <a:gd name="T10" fmla="*/ 22 w 44"/>
                <a:gd name="T11" fmla="*/ 39 h 47"/>
                <a:gd name="T12" fmla="*/ 31 w 44"/>
                <a:gd name="T13" fmla="*/ 25 h 47"/>
                <a:gd name="T14" fmla="*/ 22 w 44"/>
                <a:gd name="T15" fmla="*/ 9 h 47"/>
                <a:gd name="T16" fmla="*/ 13 w 44"/>
                <a:gd name="T17" fmla="*/ 25 h 47"/>
                <a:gd name="T18" fmla="*/ 22 w 44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7">
                  <a:moveTo>
                    <a:pt x="22" y="0"/>
                  </a:moveTo>
                  <a:cubicBezTo>
                    <a:pt x="35" y="0"/>
                    <a:pt x="44" y="10"/>
                    <a:pt x="44" y="25"/>
                  </a:cubicBezTo>
                  <a:cubicBezTo>
                    <a:pt x="44" y="40"/>
                    <a:pt x="35" y="47"/>
                    <a:pt x="22" y="47"/>
                  </a:cubicBezTo>
                  <a:cubicBezTo>
                    <a:pt x="8" y="47"/>
                    <a:pt x="0" y="40"/>
                    <a:pt x="0" y="25"/>
                  </a:cubicBezTo>
                  <a:cubicBezTo>
                    <a:pt x="0" y="9"/>
                    <a:pt x="9" y="0"/>
                    <a:pt x="22" y="0"/>
                  </a:cubicBezTo>
                  <a:close/>
                  <a:moveTo>
                    <a:pt x="22" y="39"/>
                  </a:moveTo>
                  <a:cubicBezTo>
                    <a:pt x="29" y="39"/>
                    <a:pt x="31" y="34"/>
                    <a:pt x="31" y="25"/>
                  </a:cubicBezTo>
                  <a:cubicBezTo>
                    <a:pt x="31" y="13"/>
                    <a:pt x="28" y="9"/>
                    <a:pt x="22" y="9"/>
                  </a:cubicBezTo>
                  <a:cubicBezTo>
                    <a:pt x="16" y="9"/>
                    <a:pt x="13" y="13"/>
                    <a:pt x="13" y="25"/>
                  </a:cubicBezTo>
                  <a:cubicBezTo>
                    <a:pt x="13" y="34"/>
                    <a:pt x="16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7" name="L v Hogeschool">
              <a:extLst>
                <a:ext uri="{FF2B5EF4-FFF2-40B4-BE49-F238E27FC236}">
                  <a16:creationId xmlns:a16="http://schemas.microsoft.com/office/drawing/2014/main" id="{433A79CD-A65E-430A-A860-A0CBD49D418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047156" y="3847602"/>
              <a:ext cx="62436" cy="29089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29" name="- INFO">
            <a:extLst>
              <a:ext uri="{FF2B5EF4-FFF2-40B4-BE49-F238E27FC236}">
                <a16:creationId xmlns:a16="http://schemas.microsoft.com/office/drawing/2014/main" id="{09B895D1-3FDC-4B4E-9583-26ED5807C996}"/>
              </a:ext>
            </a:extLst>
          </p:cNvPr>
          <p:cNvSpPr txBox="1"/>
          <p:nvPr userDrawn="1"/>
        </p:nvSpPr>
        <p:spPr>
          <a:xfrm>
            <a:off x="0" y="-321991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none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Logo animatie</a:t>
            </a:r>
          </a:p>
        </p:txBody>
      </p:sp>
    </p:spTree>
    <p:extLst>
      <p:ext uri="{BB962C8B-B14F-4D97-AF65-F5344CB8AC3E}">
        <p14:creationId xmlns:p14="http://schemas.microsoft.com/office/powerpoint/2010/main" val="68525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ieuw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hoek 34">
            <a:extLst>
              <a:ext uri="{FF2B5EF4-FFF2-40B4-BE49-F238E27FC236}">
                <a16:creationId xmlns:a16="http://schemas.microsoft.com/office/drawing/2014/main" id="{39BC7DDF-18B5-40BE-9474-CDBAF7B655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nl-NL" sz="1600" cap="all" baseline="0" noProof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DARKGREY">
            <a:extLst>
              <a:ext uri="{FF2B5EF4-FFF2-40B4-BE49-F238E27FC236}">
                <a16:creationId xmlns:a16="http://schemas.microsoft.com/office/drawing/2014/main" id="{CEAAA006-41EB-43E1-ABF7-AE91B9D6F412}"/>
              </a:ext>
            </a:extLst>
          </p:cNvPr>
          <p:cNvSpPr/>
          <p:nvPr userDrawn="1"/>
        </p:nvSpPr>
        <p:spPr>
          <a:xfrm>
            <a:off x="0" y="0"/>
            <a:ext cx="5929395" cy="6866964"/>
          </a:xfrm>
          <a:custGeom>
            <a:avLst/>
            <a:gdLst>
              <a:gd name="connsiteX0" fmla="*/ 0 w 5929395"/>
              <a:gd name="connsiteY0" fmla="*/ 0 h 6866964"/>
              <a:gd name="connsiteX1" fmla="*/ 1174299 w 5929395"/>
              <a:gd name="connsiteY1" fmla="*/ 0 h 6866964"/>
              <a:gd name="connsiteX2" fmla="*/ 4022448 w 5929395"/>
              <a:gd name="connsiteY2" fmla="*/ 0 h 6866964"/>
              <a:gd name="connsiteX3" fmla="*/ 5196747 w 5929395"/>
              <a:gd name="connsiteY3" fmla="*/ 0 h 6866964"/>
              <a:gd name="connsiteX4" fmla="*/ 5271120 w 5929395"/>
              <a:gd name="connsiteY4" fmla="*/ 145212 h 6866964"/>
              <a:gd name="connsiteX5" fmla="*/ 5929395 w 5929395"/>
              <a:gd name="connsiteY5" fmla="*/ 3039309 h 6866964"/>
              <a:gd name="connsiteX6" fmla="*/ 4789327 w 5929395"/>
              <a:gd name="connsiteY6" fmla="*/ 6771635 h 6866964"/>
              <a:gd name="connsiteX7" fmla="*/ 4721537 w 5929395"/>
              <a:gd name="connsiteY7" fmla="*/ 6866964 h 6866964"/>
              <a:gd name="connsiteX8" fmla="*/ 3547238 w 5929395"/>
              <a:gd name="connsiteY8" fmla="*/ 6866964 h 6866964"/>
              <a:gd name="connsiteX9" fmla="*/ 1174299 w 5929395"/>
              <a:gd name="connsiteY9" fmla="*/ 6866964 h 6866964"/>
              <a:gd name="connsiteX10" fmla="*/ 0 w 5929395"/>
              <a:gd name="connsiteY10" fmla="*/ 6866964 h 686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29395" h="6866964">
                <a:moveTo>
                  <a:pt x="0" y="0"/>
                </a:moveTo>
                <a:lnTo>
                  <a:pt x="1174299" y="0"/>
                </a:lnTo>
                <a:lnTo>
                  <a:pt x="4022448" y="0"/>
                </a:lnTo>
                <a:lnTo>
                  <a:pt x="5196747" y="0"/>
                </a:lnTo>
                <a:lnTo>
                  <a:pt x="5271120" y="145212"/>
                </a:lnTo>
                <a:cubicBezTo>
                  <a:pt x="5692983" y="1020720"/>
                  <a:pt x="5929395" y="2002406"/>
                  <a:pt x="5929395" y="3039309"/>
                </a:cubicBezTo>
                <a:cubicBezTo>
                  <a:pt x="5929395" y="4421847"/>
                  <a:pt x="5509107" y="5706221"/>
                  <a:pt x="4789327" y="6771635"/>
                </a:cubicBezTo>
                <a:lnTo>
                  <a:pt x="4721537" y="6866964"/>
                </a:lnTo>
                <a:lnTo>
                  <a:pt x="3547238" y="6866964"/>
                </a:lnTo>
                <a:lnTo>
                  <a:pt x="1174299" y="6866964"/>
                </a:lnTo>
                <a:lnTo>
                  <a:pt x="0" y="6866964"/>
                </a:lnTo>
                <a:close/>
              </a:path>
            </a:pathLst>
          </a:custGeom>
          <a:solidFill>
            <a:srgbClr val="211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nl-NL" noProof="0" dirty="0">
              <a:solidFill>
                <a:schemeClr val="l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2" name="Rechthoek 131">
            <a:extLst>
              <a:ext uri="{FF2B5EF4-FFF2-40B4-BE49-F238E27FC236}">
                <a16:creationId xmlns:a16="http://schemas.microsoft.com/office/drawing/2014/main" id="{51B2BB6D-DA5E-43A7-AACF-6E540666ECEE}"/>
              </a:ext>
            </a:extLst>
          </p:cNvPr>
          <p:cNvSpPr/>
          <p:nvPr userDrawn="1"/>
        </p:nvSpPr>
        <p:spPr>
          <a:xfrm>
            <a:off x="4749760" y="2340040"/>
            <a:ext cx="3410366" cy="4026277"/>
          </a:xfrm>
          <a:prstGeom prst="rect">
            <a:avLst/>
          </a:prstGeom>
          <a:solidFill>
            <a:srgbClr val="FFFFFF"/>
          </a:solidFill>
          <a:ln>
            <a:solidFill>
              <a:srgbClr val="DAD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1" name="Afbeelding 140">
            <a:extLst>
              <a:ext uri="{FF2B5EF4-FFF2-40B4-BE49-F238E27FC236}">
                <a16:creationId xmlns:a16="http://schemas.microsoft.com/office/drawing/2014/main" id="{4C6DEE38-B935-4B98-98D1-50F4F1EC4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4"/>
          <a:stretch/>
        </p:blipFill>
        <p:spPr>
          <a:xfrm>
            <a:off x="4964543" y="2558312"/>
            <a:ext cx="2980800" cy="1538379"/>
          </a:xfrm>
          <a:prstGeom prst="rect">
            <a:avLst/>
          </a:prstGeom>
          <a:ln>
            <a:solidFill>
              <a:srgbClr val="DADADA"/>
            </a:solidFill>
          </a:ln>
        </p:spPr>
      </p:pic>
      <p:sp>
        <p:nvSpPr>
          <p:cNvPr id="131" name="Rechthoek 130">
            <a:extLst>
              <a:ext uri="{FF2B5EF4-FFF2-40B4-BE49-F238E27FC236}">
                <a16:creationId xmlns:a16="http://schemas.microsoft.com/office/drawing/2014/main" id="{7295378A-B0D4-4BF9-B81F-594F547E3B8D}"/>
              </a:ext>
            </a:extLst>
          </p:cNvPr>
          <p:cNvSpPr/>
          <p:nvPr userDrawn="1"/>
        </p:nvSpPr>
        <p:spPr>
          <a:xfrm>
            <a:off x="1221298" y="2340040"/>
            <a:ext cx="3410366" cy="4026277"/>
          </a:xfrm>
          <a:prstGeom prst="rect">
            <a:avLst/>
          </a:prstGeom>
          <a:solidFill>
            <a:srgbClr val="FFFFFF"/>
          </a:solidFill>
          <a:ln>
            <a:solidFill>
              <a:srgbClr val="DAD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3" name="Rechthoek 132">
            <a:extLst>
              <a:ext uri="{FF2B5EF4-FFF2-40B4-BE49-F238E27FC236}">
                <a16:creationId xmlns:a16="http://schemas.microsoft.com/office/drawing/2014/main" id="{C40B186D-BBA6-4BA4-B83B-EC1994F82947}"/>
              </a:ext>
            </a:extLst>
          </p:cNvPr>
          <p:cNvSpPr/>
          <p:nvPr userDrawn="1"/>
        </p:nvSpPr>
        <p:spPr>
          <a:xfrm>
            <a:off x="8278223" y="2340040"/>
            <a:ext cx="3410366" cy="4026277"/>
          </a:xfrm>
          <a:prstGeom prst="rect">
            <a:avLst/>
          </a:prstGeom>
          <a:solidFill>
            <a:srgbClr val="FFFFFF"/>
          </a:solidFill>
          <a:ln>
            <a:solidFill>
              <a:srgbClr val="DAD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8" name="Rechthoek 137">
            <a:extLst>
              <a:ext uri="{FF2B5EF4-FFF2-40B4-BE49-F238E27FC236}">
                <a16:creationId xmlns:a16="http://schemas.microsoft.com/office/drawing/2014/main" id="{5A635E71-20CF-401E-A883-CD6B24E6F3EE}"/>
              </a:ext>
            </a:extLst>
          </p:cNvPr>
          <p:cNvSpPr/>
          <p:nvPr userDrawn="1"/>
        </p:nvSpPr>
        <p:spPr>
          <a:xfrm>
            <a:off x="8278806" y="5051293"/>
            <a:ext cx="3409200" cy="1315024"/>
          </a:xfrm>
          <a:prstGeom prst="rect">
            <a:avLst/>
          </a:prstGeom>
          <a:pattFill prst="wdDnDiag">
            <a:fgClr>
              <a:srgbClr val="E0E0E0"/>
            </a:fgClr>
            <a:bgClr>
              <a:srgbClr val="ECECEC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kern="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6" name="Rechthoek 135">
            <a:extLst>
              <a:ext uri="{FF2B5EF4-FFF2-40B4-BE49-F238E27FC236}">
                <a16:creationId xmlns:a16="http://schemas.microsoft.com/office/drawing/2014/main" id="{AA64731A-6045-44D0-A1E1-8F6A5129079B}"/>
              </a:ext>
            </a:extLst>
          </p:cNvPr>
          <p:cNvSpPr/>
          <p:nvPr userDrawn="1"/>
        </p:nvSpPr>
        <p:spPr>
          <a:xfrm>
            <a:off x="1221881" y="5051293"/>
            <a:ext cx="3409200" cy="1315024"/>
          </a:xfrm>
          <a:prstGeom prst="rect">
            <a:avLst/>
          </a:prstGeom>
          <a:pattFill prst="wdDnDiag">
            <a:fgClr>
              <a:srgbClr val="E0E0E0"/>
            </a:fgClr>
            <a:bgClr>
              <a:srgbClr val="ECECEC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kern="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7" name="Rechthoek 136">
            <a:extLst>
              <a:ext uri="{FF2B5EF4-FFF2-40B4-BE49-F238E27FC236}">
                <a16:creationId xmlns:a16="http://schemas.microsoft.com/office/drawing/2014/main" id="{1D96E0B2-A786-4DDF-9504-716A789E83A2}"/>
              </a:ext>
            </a:extLst>
          </p:cNvPr>
          <p:cNvSpPr/>
          <p:nvPr userDrawn="1"/>
        </p:nvSpPr>
        <p:spPr>
          <a:xfrm>
            <a:off x="4750343" y="5051293"/>
            <a:ext cx="3409200" cy="1315024"/>
          </a:xfrm>
          <a:prstGeom prst="rect">
            <a:avLst/>
          </a:prstGeom>
          <a:pattFill prst="wdDnDiag">
            <a:fgClr>
              <a:srgbClr val="E0E0E0"/>
            </a:fgClr>
            <a:bgClr>
              <a:srgbClr val="ECECEC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kern="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2" name="Titel 1">
            <a:extLst>
              <a:ext uri="{FF2B5EF4-FFF2-40B4-BE49-F238E27FC236}">
                <a16:creationId xmlns:a16="http://schemas.microsoft.com/office/drawing/2014/main" id="{D4CD8423-CE25-4486-B727-75B9DC6C1653}"/>
              </a:ext>
            </a:extLst>
          </p:cNvPr>
          <p:cNvSpPr txBox="1">
            <a:spLocks/>
          </p:cNvSpPr>
          <p:nvPr userDrawn="1"/>
        </p:nvSpPr>
        <p:spPr>
          <a:xfrm>
            <a:off x="1221298" y="1214470"/>
            <a:ext cx="5624670" cy="65795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0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Een nieuwe </a:t>
            </a:r>
            <a:br>
              <a:rPr kumimoji="0" lang="nl-NL" sz="30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kumimoji="0" lang="nl-NL" sz="30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dia toevoegen</a:t>
            </a:r>
          </a:p>
        </p:txBody>
      </p:sp>
      <p:grpSp>
        <p:nvGrpSpPr>
          <p:cNvPr id="633" name="P">
            <a:extLst>
              <a:ext uri="{FF2B5EF4-FFF2-40B4-BE49-F238E27FC236}">
                <a16:creationId xmlns:a16="http://schemas.microsoft.com/office/drawing/2014/main" id="{11A8826A-2199-4656-B538-A6A242F6B3E0}"/>
              </a:ext>
            </a:extLst>
          </p:cNvPr>
          <p:cNvGrpSpPr/>
          <p:nvPr userDrawn="1"/>
        </p:nvGrpSpPr>
        <p:grpSpPr>
          <a:xfrm>
            <a:off x="970649" y="720000"/>
            <a:ext cx="360000" cy="360000"/>
            <a:chOff x="2399038" y="2408969"/>
            <a:chExt cx="2162441" cy="2140423"/>
          </a:xfrm>
          <a:solidFill>
            <a:srgbClr val="1FF524"/>
          </a:solidFill>
        </p:grpSpPr>
        <p:sp>
          <p:nvSpPr>
            <p:cNvPr id="634" name="Rechthoekige driehoek 633">
              <a:extLst>
                <a:ext uri="{FF2B5EF4-FFF2-40B4-BE49-F238E27FC236}">
                  <a16:creationId xmlns:a16="http://schemas.microsoft.com/office/drawing/2014/main" id="{21F376FD-EE25-4C84-A7D5-8BDDC9CA2793}"/>
                </a:ext>
              </a:extLst>
            </p:cNvPr>
            <p:cNvSpPr/>
            <p:nvPr userDrawn="1"/>
          </p:nvSpPr>
          <p:spPr>
            <a:xfrm rot="5400000">
              <a:off x="2399038" y="3107765"/>
              <a:ext cx="1441627" cy="1441627"/>
            </a:xfrm>
            <a:prstGeom prst="rtTriangle">
              <a:avLst/>
            </a:prstGeom>
            <a:grpFill/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635" name="Rechthoek 634">
              <a:extLst>
                <a:ext uri="{FF2B5EF4-FFF2-40B4-BE49-F238E27FC236}">
                  <a16:creationId xmlns:a16="http://schemas.microsoft.com/office/drawing/2014/main" id="{EF19989B-661F-4E85-941B-A3376877AE85}"/>
                </a:ext>
              </a:extLst>
            </p:cNvPr>
            <p:cNvSpPr/>
            <p:nvPr userDrawn="1"/>
          </p:nvSpPr>
          <p:spPr>
            <a:xfrm>
              <a:off x="2399038" y="2408969"/>
              <a:ext cx="1441627" cy="1441627"/>
            </a:xfrm>
            <a:prstGeom prst="rect">
              <a:avLst/>
            </a:prstGeom>
            <a:grpFill/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636" name="Ovaal 635">
              <a:extLst>
                <a:ext uri="{FF2B5EF4-FFF2-40B4-BE49-F238E27FC236}">
                  <a16:creationId xmlns:a16="http://schemas.microsoft.com/office/drawing/2014/main" id="{4384074F-4768-403C-ADBC-7DBE74BCE80C}"/>
                </a:ext>
              </a:extLst>
            </p:cNvPr>
            <p:cNvSpPr/>
            <p:nvPr userDrawn="1"/>
          </p:nvSpPr>
          <p:spPr>
            <a:xfrm>
              <a:off x="3119852" y="2408969"/>
              <a:ext cx="1441627" cy="1441627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sp>
        <p:nvSpPr>
          <p:cNvPr id="129" name="Tekstvak 128">
            <a:extLst>
              <a:ext uri="{FF2B5EF4-FFF2-40B4-BE49-F238E27FC236}">
                <a16:creationId xmlns:a16="http://schemas.microsoft.com/office/drawing/2014/main" id="{03E157D1-72E8-4F8E-A920-E2CD460BBB18}"/>
              </a:ext>
            </a:extLst>
          </p:cNvPr>
          <p:cNvSpPr txBox="1"/>
          <p:nvPr userDrawn="1"/>
        </p:nvSpPr>
        <p:spPr>
          <a:xfrm>
            <a:off x="1558687" y="5260391"/>
            <a:ext cx="2944813" cy="941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algn="l" defTabSz="914400" rtl="0" eaLnBrk="1" latinLnBrk="0" hangingPunct="1">
              <a:lnSpc>
                <a:spcPct val="90000"/>
              </a:lnSpc>
            </a:pPr>
            <a:r>
              <a:rPr lang="nl-NL" sz="1400" kern="1200" noProof="0" dirty="0">
                <a:solidFill>
                  <a:srgbClr val="211F26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Ga naar de tab </a:t>
            </a:r>
            <a:r>
              <a:rPr lang="nl-NL" sz="1200" kern="1200" cap="all" noProof="0" dirty="0">
                <a:solidFill>
                  <a:srgbClr val="211F26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‘Invoegen’</a:t>
            </a:r>
            <a:r>
              <a:rPr lang="nl-NL" sz="1400" kern="1200" noProof="0" dirty="0">
                <a:solidFill>
                  <a:srgbClr val="211F26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en</a:t>
            </a:r>
            <a:br>
              <a:rPr lang="nl-NL" sz="1400" kern="1200" noProof="0" dirty="0">
                <a:solidFill>
                  <a:srgbClr val="211F26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</a:br>
            <a:r>
              <a:rPr lang="nl-NL" sz="1400" kern="1200" noProof="0" dirty="0">
                <a:solidFill>
                  <a:srgbClr val="211F26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klik op de knop </a:t>
            </a:r>
            <a:r>
              <a:rPr lang="nl-NL" sz="1200" kern="1200" cap="all" noProof="0" dirty="0">
                <a:solidFill>
                  <a:srgbClr val="211F26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‘Nieuwe dia’</a:t>
            </a:r>
            <a:r>
              <a:rPr lang="nl-NL" sz="1200" kern="1200" cap="all" noProof="0" dirty="0">
                <a:solidFill>
                  <a:srgbClr val="211F2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nl-NL" sz="1400" kern="1200" noProof="0" dirty="0">
                <a:solidFill>
                  <a:srgbClr val="211F26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om een nieuwe template indeling aan</a:t>
            </a:r>
            <a:br>
              <a:rPr lang="nl-NL" sz="1400" kern="1200" noProof="0" dirty="0">
                <a:solidFill>
                  <a:srgbClr val="211F26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</a:br>
            <a:r>
              <a:rPr lang="nl-NL" sz="1400" kern="1200" noProof="0" dirty="0">
                <a:solidFill>
                  <a:srgbClr val="211F26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de presentatie toe te voegen.</a:t>
            </a:r>
          </a:p>
        </p:txBody>
      </p:sp>
      <p:sp>
        <p:nvSpPr>
          <p:cNvPr id="130" name="Tekstvak 129">
            <a:extLst>
              <a:ext uri="{FF2B5EF4-FFF2-40B4-BE49-F238E27FC236}">
                <a16:creationId xmlns:a16="http://schemas.microsoft.com/office/drawing/2014/main" id="{97CB32E9-7192-49D7-925D-C5A716C965E0}"/>
              </a:ext>
            </a:extLst>
          </p:cNvPr>
          <p:cNvSpPr txBox="1"/>
          <p:nvPr userDrawn="1"/>
        </p:nvSpPr>
        <p:spPr>
          <a:xfrm>
            <a:off x="5087150" y="5260389"/>
            <a:ext cx="3004226" cy="9413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nl-NL"/>
            </a:defPPr>
            <a:lvl1pPr>
              <a:lnSpc>
                <a:spcPct val="90000"/>
              </a:lnSpc>
              <a:defRPr sz="1050">
                <a:solidFill>
                  <a:srgbClr val="44546A"/>
                </a:solidFill>
              </a:defRPr>
            </a:lvl1pPr>
          </a:lstStyle>
          <a:p>
            <a:pPr marL="0" lvl="0" algn="l" defTabSz="914400" rtl="0" eaLnBrk="1" latinLnBrk="0" hangingPunct="1"/>
            <a:r>
              <a:rPr lang="nl-NL" sz="1200" kern="1200" cap="all" noProof="0" dirty="0">
                <a:solidFill>
                  <a:srgbClr val="211F26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LET OP: </a:t>
            </a:r>
            <a:r>
              <a:rPr lang="nl-NL" sz="1400" kern="1200" noProof="0" dirty="0">
                <a:solidFill>
                  <a:srgbClr val="211F26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Het is niet mogelijk een dia</a:t>
            </a:r>
            <a:br>
              <a:rPr lang="nl-NL" sz="1400" kern="1200" noProof="0" dirty="0">
                <a:solidFill>
                  <a:srgbClr val="211F26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</a:br>
            <a:r>
              <a:rPr lang="nl-NL" sz="1400" kern="1200" noProof="0" dirty="0">
                <a:solidFill>
                  <a:srgbClr val="211F26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te plakken uit een andere presentatie. Teksten en andere objecten kunnen één-voor-één worden gekopieerd </a:t>
            </a:r>
          </a:p>
          <a:p>
            <a:pPr marL="0" lvl="0" algn="l" defTabSz="914400" rtl="0" eaLnBrk="1" latinLnBrk="0" hangingPunct="1"/>
            <a:r>
              <a:rPr lang="nl-NL" sz="1400" kern="1200" noProof="0" dirty="0">
                <a:solidFill>
                  <a:srgbClr val="211F26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van de originele dia naar de nieuwe.</a:t>
            </a:r>
          </a:p>
        </p:txBody>
      </p:sp>
      <p:pic>
        <p:nvPicPr>
          <p:cNvPr id="140" name="Afbeelding 139">
            <a:extLst>
              <a:ext uri="{FF2B5EF4-FFF2-40B4-BE49-F238E27FC236}">
                <a16:creationId xmlns:a16="http://schemas.microsoft.com/office/drawing/2014/main" id="{18E951DF-2F42-490A-9AD7-B961A99932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0" b="2782"/>
          <a:stretch/>
        </p:blipFill>
        <p:spPr>
          <a:xfrm>
            <a:off x="1436464" y="2558311"/>
            <a:ext cx="2980034" cy="1538380"/>
          </a:xfrm>
          <a:prstGeom prst="rect">
            <a:avLst/>
          </a:prstGeom>
          <a:ln>
            <a:solidFill>
              <a:srgbClr val="DADADA"/>
            </a:solidFill>
          </a:ln>
        </p:spPr>
      </p:pic>
      <p:pic>
        <p:nvPicPr>
          <p:cNvPr id="142" name="Afbeelding 141">
            <a:extLst>
              <a:ext uri="{FF2B5EF4-FFF2-40B4-BE49-F238E27FC236}">
                <a16:creationId xmlns:a16="http://schemas.microsoft.com/office/drawing/2014/main" id="{F442865F-FD17-4870-8DC8-2BAFE7AC9F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3006" y="2558311"/>
            <a:ext cx="2980800" cy="1538380"/>
          </a:xfrm>
          <a:prstGeom prst="rect">
            <a:avLst/>
          </a:prstGeom>
          <a:ln>
            <a:solidFill>
              <a:srgbClr val="DADADA"/>
            </a:solidFill>
          </a:ln>
        </p:spPr>
      </p:pic>
      <p:sp>
        <p:nvSpPr>
          <p:cNvPr id="126" name="Rechthoek 125">
            <a:extLst>
              <a:ext uri="{FF2B5EF4-FFF2-40B4-BE49-F238E27FC236}">
                <a16:creationId xmlns:a16="http://schemas.microsoft.com/office/drawing/2014/main" id="{5FD5EA8E-CC82-4331-8AAC-1D8CD2EF306F}"/>
              </a:ext>
            </a:extLst>
          </p:cNvPr>
          <p:cNvSpPr/>
          <p:nvPr/>
        </p:nvSpPr>
        <p:spPr>
          <a:xfrm>
            <a:off x="1436325" y="2658135"/>
            <a:ext cx="83556" cy="139595"/>
          </a:xfrm>
          <a:prstGeom prst="rect">
            <a:avLst/>
          </a:prstGeom>
          <a:solidFill>
            <a:srgbClr val="1FF524">
              <a:alpha val="10000"/>
            </a:srgbClr>
          </a:solidFill>
          <a:ln w="15875">
            <a:solidFill>
              <a:srgbClr val="1FF52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nl-NL" sz="1800" noProof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1" name="Ovaal 110">
            <a:extLst>
              <a:ext uri="{FF2B5EF4-FFF2-40B4-BE49-F238E27FC236}">
                <a16:creationId xmlns:a16="http://schemas.microsoft.com/office/drawing/2014/main" id="{0FE56C80-025F-4CDF-85A0-6ECE7F5D0880}"/>
              </a:ext>
            </a:extLst>
          </p:cNvPr>
          <p:cNvSpPr/>
          <p:nvPr/>
        </p:nvSpPr>
        <p:spPr>
          <a:xfrm>
            <a:off x="1281321" y="4912444"/>
            <a:ext cx="288000" cy="288000"/>
          </a:xfrm>
          <a:prstGeom prst="ellipse">
            <a:avLst/>
          </a:prstGeom>
          <a:solidFill>
            <a:srgbClr val="181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000" b="1" cap="all" noProof="0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</a:t>
            </a:r>
          </a:p>
        </p:txBody>
      </p:sp>
      <p:sp>
        <p:nvSpPr>
          <p:cNvPr id="112" name="Ovaal 111">
            <a:extLst>
              <a:ext uri="{FF2B5EF4-FFF2-40B4-BE49-F238E27FC236}">
                <a16:creationId xmlns:a16="http://schemas.microsoft.com/office/drawing/2014/main" id="{FAF75E46-6CF8-407C-B923-C20AA17BF27D}"/>
              </a:ext>
            </a:extLst>
          </p:cNvPr>
          <p:cNvSpPr/>
          <p:nvPr/>
        </p:nvSpPr>
        <p:spPr>
          <a:xfrm>
            <a:off x="4809783" y="4912444"/>
            <a:ext cx="288000" cy="288000"/>
          </a:xfrm>
          <a:prstGeom prst="ellipse">
            <a:avLst/>
          </a:prstGeom>
          <a:solidFill>
            <a:srgbClr val="181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000" b="1" cap="all" noProof="0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B</a:t>
            </a:r>
          </a:p>
        </p:txBody>
      </p:sp>
      <p:sp>
        <p:nvSpPr>
          <p:cNvPr id="114" name="Tekstvak 113">
            <a:extLst>
              <a:ext uri="{FF2B5EF4-FFF2-40B4-BE49-F238E27FC236}">
                <a16:creationId xmlns:a16="http://schemas.microsoft.com/office/drawing/2014/main" id="{EDF483FC-A878-41B4-B76F-1E8F398548CD}"/>
              </a:ext>
            </a:extLst>
          </p:cNvPr>
          <p:cNvSpPr txBox="1"/>
          <p:nvPr/>
        </p:nvSpPr>
        <p:spPr>
          <a:xfrm>
            <a:off x="8615612" y="5238884"/>
            <a:ext cx="2944391" cy="9628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nl-NL"/>
            </a:defPPr>
            <a:lvl1pPr>
              <a:lnSpc>
                <a:spcPct val="90000"/>
              </a:lnSpc>
              <a:defRPr sz="1000">
                <a:solidFill>
                  <a:srgbClr val="44546A"/>
                </a:solidFill>
              </a:defRPr>
            </a:lvl1pPr>
          </a:lstStyle>
          <a:p>
            <a:pPr marL="0" lvl="0" algn="l" defTabSz="914400" rtl="0" eaLnBrk="1" latinLnBrk="0" hangingPunct="1"/>
            <a:r>
              <a:rPr lang="nl-NL" sz="1400" kern="1200" noProof="0" dirty="0">
                <a:solidFill>
                  <a:srgbClr val="211F26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Klik met de rechter muisknop op de miniatuurweergave van de dia, aan de linkerkant van het scherm.</a:t>
            </a:r>
            <a:br>
              <a:rPr lang="nl-NL" sz="1400" kern="1200" noProof="0" dirty="0">
                <a:solidFill>
                  <a:srgbClr val="211F26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</a:br>
            <a:r>
              <a:rPr lang="nl-NL" sz="1400" kern="1200" noProof="0" dirty="0">
                <a:solidFill>
                  <a:srgbClr val="211F26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Klik vervolgens op </a:t>
            </a:r>
            <a:r>
              <a:rPr lang="nl-NL" sz="1200" kern="1200" cap="all" noProof="0" dirty="0">
                <a:solidFill>
                  <a:srgbClr val="211F26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‘DIA HERSTELLEN’</a:t>
            </a:r>
            <a:r>
              <a:rPr lang="nl-NL" sz="1400" kern="1200" noProof="0" dirty="0">
                <a:solidFill>
                  <a:srgbClr val="211F26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om de opmaak te herstellen.</a:t>
            </a:r>
          </a:p>
        </p:txBody>
      </p:sp>
      <p:sp>
        <p:nvSpPr>
          <p:cNvPr id="118" name="Ovaal 117">
            <a:extLst>
              <a:ext uri="{FF2B5EF4-FFF2-40B4-BE49-F238E27FC236}">
                <a16:creationId xmlns:a16="http://schemas.microsoft.com/office/drawing/2014/main" id="{7FB06636-C2FF-4289-9CAC-EBC9DFDABCA3}"/>
              </a:ext>
            </a:extLst>
          </p:cNvPr>
          <p:cNvSpPr/>
          <p:nvPr/>
        </p:nvSpPr>
        <p:spPr>
          <a:xfrm>
            <a:off x="8338246" y="4912444"/>
            <a:ext cx="288000" cy="288000"/>
          </a:xfrm>
          <a:prstGeom prst="ellipse">
            <a:avLst/>
          </a:prstGeom>
          <a:solidFill>
            <a:srgbClr val="181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000" b="1" cap="all" noProof="0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</a:t>
            </a:r>
          </a:p>
        </p:txBody>
      </p:sp>
      <p:pic>
        <p:nvPicPr>
          <p:cNvPr id="153" name="Afbeelding 152">
            <a:extLst>
              <a:ext uri="{FF2B5EF4-FFF2-40B4-BE49-F238E27FC236}">
                <a16:creationId xmlns:a16="http://schemas.microsoft.com/office/drawing/2014/main" id="{48BE2741-49DD-4305-9E83-F88203ECFFFD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8997" y="3838247"/>
            <a:ext cx="1308140" cy="1087045"/>
          </a:xfrm>
          <a:prstGeom prst="rect">
            <a:avLst/>
          </a:prstGeom>
          <a:ln w="15875">
            <a:solidFill>
              <a:srgbClr val="1FF524"/>
            </a:solidFill>
          </a:ln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ACA67BEF-85F4-468F-B639-02C0CF3B5794}"/>
              </a:ext>
            </a:extLst>
          </p:cNvPr>
          <p:cNvGrpSpPr/>
          <p:nvPr userDrawn="1"/>
        </p:nvGrpSpPr>
        <p:grpSpPr>
          <a:xfrm>
            <a:off x="7448961" y="4219350"/>
            <a:ext cx="393997" cy="393998"/>
            <a:chOff x="7125872" y="2479328"/>
            <a:chExt cx="433397" cy="433398"/>
          </a:xfrm>
        </p:grpSpPr>
        <p:sp>
          <p:nvSpPr>
            <p:cNvPr id="155" name="Ovaal 154">
              <a:extLst>
                <a:ext uri="{FF2B5EF4-FFF2-40B4-BE49-F238E27FC236}">
                  <a16:creationId xmlns:a16="http://schemas.microsoft.com/office/drawing/2014/main" id="{C62E37E0-01A2-486C-8F4B-4FC35E6E4EF4}"/>
                </a:ext>
              </a:extLst>
            </p:cNvPr>
            <p:cNvSpPr/>
            <p:nvPr userDrawn="1"/>
          </p:nvSpPr>
          <p:spPr>
            <a:xfrm>
              <a:off x="7125872" y="2479328"/>
              <a:ext cx="433397" cy="433398"/>
            </a:xfrm>
            <a:prstGeom prst="ellipse">
              <a:avLst/>
            </a:prstGeom>
            <a:solidFill>
              <a:srgbClr val="B74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273" tIns="45637" rIns="91273" bIns="4563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6" noProof="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6" name="Vermenigvuldigen 40">
              <a:extLst>
                <a:ext uri="{FF2B5EF4-FFF2-40B4-BE49-F238E27FC236}">
                  <a16:creationId xmlns:a16="http://schemas.microsoft.com/office/drawing/2014/main" id="{927BC328-A6D7-4198-B757-E001F8DF061A}"/>
                </a:ext>
              </a:extLst>
            </p:cNvPr>
            <p:cNvSpPr/>
            <p:nvPr userDrawn="1"/>
          </p:nvSpPr>
          <p:spPr>
            <a:xfrm>
              <a:off x="7138699" y="2492613"/>
              <a:ext cx="406826" cy="406827"/>
            </a:xfrm>
            <a:prstGeom prst="mathMultiply">
              <a:avLst>
                <a:gd name="adj1" fmla="val 5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273" tIns="45637" rIns="91273" bIns="4563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6" noProof="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58" name="Groep 157">
            <a:extLst>
              <a:ext uri="{FF2B5EF4-FFF2-40B4-BE49-F238E27FC236}">
                <a16:creationId xmlns:a16="http://schemas.microsoft.com/office/drawing/2014/main" id="{DC1A7F48-2129-4417-B99C-2F72A930EA7B}"/>
              </a:ext>
            </a:extLst>
          </p:cNvPr>
          <p:cNvGrpSpPr/>
          <p:nvPr userDrawn="1"/>
        </p:nvGrpSpPr>
        <p:grpSpPr>
          <a:xfrm>
            <a:off x="5370733" y="3037325"/>
            <a:ext cx="135194" cy="135194"/>
            <a:chOff x="7125872" y="2479328"/>
            <a:chExt cx="433397" cy="433398"/>
          </a:xfrm>
        </p:grpSpPr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AF144F26-C043-4812-BF10-9B4675A6ECCE}"/>
                </a:ext>
              </a:extLst>
            </p:cNvPr>
            <p:cNvSpPr/>
            <p:nvPr userDrawn="1"/>
          </p:nvSpPr>
          <p:spPr>
            <a:xfrm>
              <a:off x="7125872" y="2479328"/>
              <a:ext cx="433397" cy="433398"/>
            </a:xfrm>
            <a:prstGeom prst="ellipse">
              <a:avLst/>
            </a:prstGeom>
            <a:solidFill>
              <a:srgbClr val="B74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273" tIns="45637" rIns="91273" bIns="4563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6" noProof="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0" name="Vermenigvuldigen 40">
              <a:extLst>
                <a:ext uri="{FF2B5EF4-FFF2-40B4-BE49-F238E27FC236}">
                  <a16:creationId xmlns:a16="http://schemas.microsoft.com/office/drawing/2014/main" id="{573614AA-80F1-44C5-B122-EF8B9DA8C8B0}"/>
                </a:ext>
              </a:extLst>
            </p:cNvPr>
            <p:cNvSpPr/>
            <p:nvPr userDrawn="1"/>
          </p:nvSpPr>
          <p:spPr>
            <a:xfrm>
              <a:off x="7138699" y="2492613"/>
              <a:ext cx="406826" cy="406827"/>
            </a:xfrm>
            <a:prstGeom prst="mathMultiply">
              <a:avLst>
                <a:gd name="adj1" fmla="val 5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273" tIns="45637" rIns="91273" bIns="4563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6" noProof="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15E1FC11-7BCD-4301-B368-9C25AFC0631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144"/>
          <a:stretch/>
        </p:blipFill>
        <p:spPr bwMode="auto">
          <a:xfrm>
            <a:off x="2807259" y="3993010"/>
            <a:ext cx="1706875" cy="932282"/>
          </a:xfrm>
          <a:prstGeom prst="rect">
            <a:avLst/>
          </a:prstGeom>
          <a:ln w="15875">
            <a:solidFill>
              <a:srgbClr val="1FF52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Afbeelding 119">
            <a:extLst>
              <a:ext uri="{FF2B5EF4-FFF2-40B4-BE49-F238E27FC236}">
                <a16:creationId xmlns:a16="http://schemas.microsoft.com/office/drawing/2014/main" id="{78A1EF26-101E-4F74-967B-2D2D73C1B142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19529" y="3993010"/>
            <a:ext cx="1951107" cy="932282"/>
          </a:xfrm>
          <a:prstGeom prst="rect">
            <a:avLst/>
          </a:prstGeom>
          <a:ln w="15875">
            <a:solidFill>
              <a:srgbClr val="1FF524"/>
            </a:solidFill>
          </a:ln>
        </p:spPr>
      </p:pic>
    </p:spTree>
    <p:extLst>
      <p:ext uri="{BB962C8B-B14F-4D97-AF65-F5344CB8AC3E}">
        <p14:creationId xmlns:p14="http://schemas.microsoft.com/office/powerpoint/2010/main" val="12236043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442175BC-9782-43CF-992F-4DC22FE5CE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699729" cy="1294843"/>
          </a:xfrm>
          <a:custGeom>
            <a:avLst/>
            <a:gdLst>
              <a:gd name="connsiteX0" fmla="*/ 0 w 3259016"/>
              <a:gd name="connsiteY0" fmla="*/ 0 h 1348154"/>
              <a:gd name="connsiteX1" fmla="*/ 3259016 w 3259016"/>
              <a:gd name="connsiteY1" fmla="*/ 0 h 1348154"/>
              <a:gd name="connsiteX2" fmla="*/ 3247292 w 3259016"/>
              <a:gd name="connsiteY2" fmla="*/ 1230923 h 1348154"/>
              <a:gd name="connsiteX3" fmla="*/ 0 w 3259016"/>
              <a:gd name="connsiteY3" fmla="*/ 1348154 h 1348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016" h="1348154">
                <a:moveTo>
                  <a:pt x="0" y="0"/>
                </a:moveTo>
                <a:lnTo>
                  <a:pt x="3259016" y="0"/>
                </a:lnTo>
                <a:lnTo>
                  <a:pt x="3247292" y="1230923"/>
                </a:lnTo>
                <a:lnTo>
                  <a:pt x="0" y="134815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none" lIns="540000" tIns="504000" rIns="720000" bIns="504000" anchor="t" anchorCtr="0">
            <a:spAutoFit/>
          </a:bodyPr>
          <a:lstStyle>
            <a:lvl1pPr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- INFO">
            <a:extLst>
              <a:ext uri="{FF2B5EF4-FFF2-40B4-BE49-F238E27FC236}">
                <a16:creationId xmlns:a16="http://schemas.microsoft.com/office/drawing/2014/main" id="{D9D58102-57DD-40BA-9E12-ACD9421E5DEC}"/>
              </a:ext>
            </a:extLst>
          </p:cNvPr>
          <p:cNvSpPr txBox="1"/>
          <p:nvPr userDrawn="1"/>
        </p:nvSpPr>
        <p:spPr>
          <a:xfrm>
            <a:off x="0" y="-321991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none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Inhoudsopgave</a:t>
            </a:r>
          </a:p>
        </p:txBody>
      </p:sp>
      <p:sp>
        <p:nvSpPr>
          <p:cNvPr id="5" name="tabel">
            <a:extLst>
              <a:ext uri="{FF2B5EF4-FFF2-40B4-BE49-F238E27FC236}">
                <a16:creationId xmlns:a16="http://schemas.microsoft.com/office/drawing/2014/main" id="{CB296054-9255-49E1-9C47-0EB7ECA2C289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6363711" y="1793875"/>
            <a:ext cx="5285364" cy="4310064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tabel in te voegen</a:t>
            </a:r>
          </a:p>
        </p:txBody>
      </p:sp>
      <p:sp>
        <p:nvSpPr>
          <p:cNvPr id="8" name="tabel">
            <a:extLst>
              <a:ext uri="{FF2B5EF4-FFF2-40B4-BE49-F238E27FC236}">
                <a16:creationId xmlns:a16="http://schemas.microsoft.com/office/drawing/2014/main" id="{551C3DDB-26BB-48B2-8A6B-009E0910794E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534988" y="1793875"/>
            <a:ext cx="5285364" cy="4310064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tabel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18990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u [8x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INSTRUCTIE">
            <a:extLst>
              <a:ext uri="{FF2B5EF4-FFF2-40B4-BE49-F238E27FC236}">
                <a16:creationId xmlns:a16="http://schemas.microsoft.com/office/drawing/2014/main" id="{515BAA92-CFEE-49B9-8416-42A71D09E0F7}"/>
              </a:ext>
            </a:extLst>
          </p:cNvPr>
          <p:cNvGrpSpPr/>
          <p:nvPr userDrawn="1"/>
        </p:nvGrpSpPr>
        <p:grpSpPr>
          <a:xfrm>
            <a:off x="-3786437" y="0"/>
            <a:ext cx="3693386" cy="6540712"/>
            <a:chOff x="-3786437" y="0"/>
            <a:chExt cx="3693386" cy="6540712"/>
          </a:xfrm>
        </p:grpSpPr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2167CE02-7821-4536-B209-FA4AB1C69B9E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626301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Hyperlink aanmaken/Bewerken</a:t>
              </a:r>
            </a:p>
          </p:txBody>
        </p:sp>
        <p:sp>
          <p:nvSpPr>
            <p:cNvPr id="36" name="Ovaal 35">
              <a:extLst>
                <a:ext uri="{FF2B5EF4-FFF2-40B4-BE49-F238E27FC236}">
                  <a16:creationId xmlns:a16="http://schemas.microsoft.com/office/drawing/2014/main" id="{EABCDDBE-7A12-4754-A68C-55CBC7D47E29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CCA18F59-7940-4185-BC59-E2B7779E89E7}"/>
                </a:ext>
              </a:extLst>
            </p:cNvPr>
            <p:cNvSpPr/>
            <p:nvPr userDrawn="1"/>
          </p:nvSpPr>
          <p:spPr>
            <a:xfrm>
              <a:off x="-3319415" y="465324"/>
              <a:ext cx="3031548" cy="4681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Kies de vorm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‘Rechthoek’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sleep met de muis over de dia om een vorm te maken.</a:t>
              </a:r>
            </a:p>
          </p:txBody>
        </p:sp>
        <p:sp>
          <p:nvSpPr>
            <p:cNvPr id="40" name="Ovaal 39">
              <a:extLst>
                <a:ext uri="{FF2B5EF4-FFF2-40B4-BE49-F238E27FC236}">
                  <a16:creationId xmlns:a16="http://schemas.microsoft.com/office/drawing/2014/main" id="{AD22C70C-95FA-4911-8CB7-599B5163C668}"/>
                </a:ext>
              </a:extLst>
            </p:cNvPr>
            <p:cNvSpPr/>
            <p:nvPr userDrawn="1"/>
          </p:nvSpPr>
          <p:spPr>
            <a:xfrm>
              <a:off x="-3603587" y="17392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56" name="Rechthoek 55">
              <a:extLst>
                <a:ext uri="{FF2B5EF4-FFF2-40B4-BE49-F238E27FC236}">
                  <a16:creationId xmlns:a16="http://schemas.microsoft.com/office/drawing/2014/main" id="{A8966663-7A9A-48D2-A749-0E06C7BA103B}"/>
                </a:ext>
              </a:extLst>
            </p:cNvPr>
            <p:cNvSpPr/>
            <p:nvPr userDrawn="1"/>
          </p:nvSpPr>
          <p:spPr>
            <a:xfrm>
              <a:off x="-3319415" y="1739234"/>
              <a:ext cx="2944682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Sleep de vorm over de menuknop heen en schaal deze even groot als de menuknop. Klik met de rechter muisknop op de vorm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 opmaken’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57" name="Ovaal 56">
              <a:extLst>
                <a:ext uri="{FF2B5EF4-FFF2-40B4-BE49-F238E27FC236}">
                  <a16:creationId xmlns:a16="http://schemas.microsoft.com/office/drawing/2014/main" id="{DEE8A1A6-4431-43B4-BB1F-F90266A534FD}"/>
                </a:ext>
              </a:extLst>
            </p:cNvPr>
            <p:cNvSpPr/>
            <p:nvPr userDrawn="1"/>
          </p:nvSpPr>
          <p:spPr>
            <a:xfrm>
              <a:off x="-3603859" y="307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58" name="Rechthoek 57">
              <a:extLst>
                <a:ext uri="{FF2B5EF4-FFF2-40B4-BE49-F238E27FC236}">
                  <a16:creationId xmlns:a16="http://schemas.microsoft.com/office/drawing/2014/main" id="{81199B97-3267-49C7-ABCD-6304E89744EB}"/>
                </a:ext>
              </a:extLst>
            </p:cNvPr>
            <p:cNvSpPr/>
            <p:nvPr userDrawn="1"/>
          </p:nvSpPr>
          <p:spPr>
            <a:xfrm>
              <a:off x="-3319687" y="3075790"/>
              <a:ext cx="2944682" cy="4803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 de verfemmer,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‘Opvulling’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sleep bij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‘Doorzichtigheid’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teller naar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100%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Nu is de vorm volledig transparant.</a:t>
              </a:r>
            </a:p>
          </p:txBody>
        </p:sp>
        <p:grpSp>
          <p:nvGrpSpPr>
            <p:cNvPr id="59" name="Groep 58">
              <a:extLst>
                <a:ext uri="{FF2B5EF4-FFF2-40B4-BE49-F238E27FC236}">
                  <a16:creationId xmlns:a16="http://schemas.microsoft.com/office/drawing/2014/main" id="{D4767736-1FE6-4861-BFDD-77429493A980}"/>
                </a:ext>
              </a:extLst>
            </p:cNvPr>
            <p:cNvGrpSpPr/>
            <p:nvPr userDrawn="1"/>
          </p:nvGrpSpPr>
          <p:grpSpPr>
            <a:xfrm>
              <a:off x="-3319415" y="1050229"/>
              <a:ext cx="394772" cy="511953"/>
              <a:chOff x="12926733" y="1159941"/>
              <a:chExt cx="394772" cy="511953"/>
            </a:xfrm>
          </p:grpSpPr>
          <p:grpSp>
            <p:nvGrpSpPr>
              <p:cNvPr id="96" name="Groep 95">
                <a:extLst>
                  <a:ext uri="{FF2B5EF4-FFF2-40B4-BE49-F238E27FC236}">
                    <a16:creationId xmlns:a16="http://schemas.microsoft.com/office/drawing/2014/main" id="{61277463-3BB5-4E75-B659-1A3F6E0D226A}"/>
                  </a:ext>
                </a:extLst>
              </p:cNvPr>
              <p:cNvGrpSpPr/>
              <p:nvPr userDrawn="1"/>
            </p:nvGrpSpPr>
            <p:grpSpPr>
              <a:xfrm>
                <a:off x="12986056" y="1159941"/>
                <a:ext cx="276126" cy="284085"/>
                <a:chOff x="806580" y="907261"/>
                <a:chExt cx="421725" cy="433881"/>
              </a:xfrm>
            </p:grpSpPr>
            <p:sp>
              <p:nvSpPr>
                <p:cNvPr id="99" name="Ovaal 98">
                  <a:extLst>
                    <a:ext uri="{FF2B5EF4-FFF2-40B4-BE49-F238E27FC236}">
                      <a16:creationId xmlns:a16="http://schemas.microsoft.com/office/drawing/2014/main" id="{756B4034-CF2D-4489-B29C-D9E17EB1D85B}"/>
                    </a:ext>
                  </a:extLst>
                </p:cNvPr>
                <p:cNvSpPr/>
                <p:nvPr userDrawn="1"/>
              </p:nvSpPr>
              <p:spPr>
                <a:xfrm>
                  <a:off x="961059" y="907261"/>
                  <a:ext cx="267246" cy="26724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0" name="Rechthoek 99">
                  <a:extLst>
                    <a:ext uri="{FF2B5EF4-FFF2-40B4-BE49-F238E27FC236}">
                      <a16:creationId xmlns:a16="http://schemas.microsoft.com/office/drawing/2014/main" id="{E6B82E0E-ED97-4B33-9F16-A0FE4B66A092}"/>
                    </a:ext>
                  </a:extLst>
                </p:cNvPr>
                <p:cNvSpPr/>
                <p:nvPr userDrawn="1"/>
              </p:nvSpPr>
              <p:spPr>
                <a:xfrm>
                  <a:off x="806580" y="968645"/>
                  <a:ext cx="247157" cy="2418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1" name="Ruit 100">
                  <a:extLst>
                    <a:ext uri="{FF2B5EF4-FFF2-40B4-BE49-F238E27FC236}">
                      <a16:creationId xmlns:a16="http://schemas.microsoft.com/office/drawing/2014/main" id="{33C4EEE3-7B33-4ED1-BA98-0767E4D1E73A}"/>
                    </a:ext>
                  </a:extLst>
                </p:cNvPr>
                <p:cNvSpPr/>
                <p:nvPr userDrawn="1"/>
              </p:nvSpPr>
              <p:spPr>
                <a:xfrm>
                  <a:off x="888274" y="1060969"/>
                  <a:ext cx="280173" cy="280173"/>
                </a:xfrm>
                <a:prstGeom prst="diamond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97" name="Rechthoek 96">
                <a:extLst>
                  <a:ext uri="{FF2B5EF4-FFF2-40B4-BE49-F238E27FC236}">
                    <a16:creationId xmlns:a16="http://schemas.microsoft.com/office/drawing/2014/main" id="{CC91ABC8-C594-4778-8254-415D5DE15DE3}"/>
                  </a:ext>
                </a:extLst>
              </p:cNvPr>
              <p:cNvSpPr/>
              <p:nvPr userDrawn="1"/>
            </p:nvSpPr>
            <p:spPr>
              <a:xfrm>
                <a:off x="12926733" y="1454984"/>
                <a:ext cx="394772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Vormen</a:t>
                </a:r>
              </a:p>
            </p:txBody>
          </p:sp>
          <p:sp>
            <p:nvSpPr>
              <p:cNvPr id="98" name="Gelijkbenige driehoek 97">
                <a:extLst>
                  <a:ext uri="{FF2B5EF4-FFF2-40B4-BE49-F238E27FC236}">
                    <a16:creationId xmlns:a16="http://schemas.microsoft.com/office/drawing/2014/main" id="{FC2CBABB-814C-4E9A-BD5B-257B19DF4819}"/>
                  </a:ext>
                </a:extLst>
              </p:cNvPr>
              <p:cNvSpPr/>
              <p:nvPr userDrawn="1"/>
            </p:nvSpPr>
            <p:spPr>
              <a:xfrm rot="10800000">
                <a:off x="13080686" y="1620747"/>
                <a:ext cx="86866" cy="51147"/>
              </a:xfrm>
              <a:prstGeom prst="triangle">
                <a:avLst/>
              </a:prstGeom>
              <a:solidFill>
                <a:srgbClr val="9D9F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0" name="Groep 59">
              <a:extLst>
                <a:ext uri="{FF2B5EF4-FFF2-40B4-BE49-F238E27FC236}">
                  <a16:creationId xmlns:a16="http://schemas.microsoft.com/office/drawing/2014/main" id="{0AE76419-6431-41DE-B9AE-388313A92342}"/>
                </a:ext>
              </a:extLst>
            </p:cNvPr>
            <p:cNvGrpSpPr/>
            <p:nvPr userDrawn="1"/>
          </p:nvGrpSpPr>
          <p:grpSpPr>
            <a:xfrm>
              <a:off x="-3314820" y="2447750"/>
              <a:ext cx="1503599" cy="563933"/>
              <a:chOff x="-3314820" y="1384649"/>
              <a:chExt cx="1503599" cy="563933"/>
            </a:xfrm>
          </p:grpSpPr>
          <p:sp>
            <p:nvSpPr>
              <p:cNvPr id="77" name="Rechthoek 76">
                <a:extLst>
                  <a:ext uri="{FF2B5EF4-FFF2-40B4-BE49-F238E27FC236}">
                    <a16:creationId xmlns:a16="http://schemas.microsoft.com/office/drawing/2014/main" id="{5F038992-FE22-4671-9E24-3E10723FF86B}"/>
                  </a:ext>
                </a:extLst>
              </p:cNvPr>
              <p:cNvSpPr/>
              <p:nvPr userDrawn="1"/>
            </p:nvSpPr>
            <p:spPr>
              <a:xfrm>
                <a:off x="-3314820" y="1384649"/>
                <a:ext cx="1454798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" name="Rechthoek 77">
                <a:extLst>
                  <a:ext uri="{FF2B5EF4-FFF2-40B4-BE49-F238E27FC236}">
                    <a16:creationId xmlns:a16="http://schemas.microsoft.com/office/drawing/2014/main" id="{32A0F440-1921-4049-BFC0-9CEA0168B1A0}"/>
                  </a:ext>
                </a:extLst>
              </p:cNvPr>
              <p:cNvSpPr/>
              <p:nvPr userDrawn="1"/>
            </p:nvSpPr>
            <p:spPr>
              <a:xfrm>
                <a:off x="-3304718" y="1638374"/>
                <a:ext cx="1438234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Tekstvak 78">
                <a:extLst>
                  <a:ext uri="{FF2B5EF4-FFF2-40B4-BE49-F238E27FC236}">
                    <a16:creationId xmlns:a16="http://schemas.microsoft.com/office/drawing/2014/main" id="{5C5BEA69-6A3C-4DB2-B3B7-3B8A2B192E75}"/>
                  </a:ext>
                </a:extLst>
              </p:cNvPr>
              <p:cNvSpPr txBox="1"/>
              <p:nvPr userDrawn="1"/>
            </p:nvSpPr>
            <p:spPr>
              <a:xfrm>
                <a:off x="-3090391" y="1441807"/>
                <a:ext cx="1150080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Grootte en positie…</a:t>
                </a:r>
              </a:p>
            </p:txBody>
          </p:sp>
          <p:sp>
            <p:nvSpPr>
              <p:cNvPr id="80" name="Tekstvak 79">
                <a:extLst>
                  <a:ext uri="{FF2B5EF4-FFF2-40B4-BE49-F238E27FC236}">
                    <a16:creationId xmlns:a16="http://schemas.microsoft.com/office/drawing/2014/main" id="{DFD7571E-0B05-495F-9F65-0CEDBC8CB4FF}"/>
                  </a:ext>
                </a:extLst>
              </p:cNvPr>
              <p:cNvSpPr txBox="1"/>
              <p:nvPr userDrawn="1"/>
            </p:nvSpPr>
            <p:spPr>
              <a:xfrm>
                <a:off x="-3090391" y="1703359"/>
                <a:ext cx="1150079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Vorm opmaken…</a:t>
                </a:r>
              </a:p>
            </p:txBody>
          </p:sp>
          <p:sp>
            <p:nvSpPr>
              <p:cNvPr id="81" name="Vrije vorm: vorm 80">
                <a:extLst>
                  <a:ext uri="{FF2B5EF4-FFF2-40B4-BE49-F238E27FC236}">
                    <a16:creationId xmlns:a16="http://schemas.microsoft.com/office/drawing/2014/main" id="{D3B1B32E-2368-4FE7-A529-981E21947F53}"/>
                  </a:ext>
                </a:extLst>
              </p:cNvPr>
              <p:cNvSpPr/>
              <p:nvPr userDrawn="1"/>
            </p:nvSpPr>
            <p:spPr>
              <a:xfrm>
                <a:off x="-1908783" y="1768582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Rechthoek: afgeronde hoeken 81">
                <a:extLst>
                  <a:ext uri="{FF2B5EF4-FFF2-40B4-BE49-F238E27FC236}">
                    <a16:creationId xmlns:a16="http://schemas.microsoft.com/office/drawing/2014/main" id="{6CC2CFA4-5C0A-4E93-A07A-7FF8AE11ABBC}"/>
                  </a:ext>
                </a:extLst>
              </p:cNvPr>
              <p:cNvSpPr/>
              <p:nvPr userDrawn="1"/>
            </p:nvSpPr>
            <p:spPr>
              <a:xfrm>
                <a:off x="-3142832" y="1431436"/>
                <a:ext cx="46013" cy="155567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3" name="Rechthoek: afgeronde hoeken 82">
                <a:extLst>
                  <a:ext uri="{FF2B5EF4-FFF2-40B4-BE49-F238E27FC236}">
                    <a16:creationId xmlns:a16="http://schemas.microsoft.com/office/drawing/2014/main" id="{6FFCC481-5EF0-4877-B6F5-E3837D32CE95}"/>
                  </a:ext>
                </a:extLst>
              </p:cNvPr>
              <p:cNvSpPr/>
              <p:nvPr userDrawn="1"/>
            </p:nvSpPr>
            <p:spPr>
              <a:xfrm>
                <a:off x="-3244585" y="1493351"/>
                <a:ext cx="34272" cy="34272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4" name="Rechthoek 83">
                <a:extLst>
                  <a:ext uri="{FF2B5EF4-FFF2-40B4-BE49-F238E27FC236}">
                    <a16:creationId xmlns:a16="http://schemas.microsoft.com/office/drawing/2014/main" id="{8E1D1DB0-7A83-423C-ABD1-01D731EF14B5}"/>
                  </a:ext>
                </a:extLst>
              </p:cNvPr>
              <p:cNvSpPr/>
              <p:nvPr userDrawn="1"/>
            </p:nvSpPr>
            <p:spPr>
              <a:xfrm>
                <a:off x="-3234192" y="1435895"/>
                <a:ext cx="21280" cy="41469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5" name="Pijl: punthaak 84">
                <a:extLst>
                  <a:ext uri="{FF2B5EF4-FFF2-40B4-BE49-F238E27FC236}">
                    <a16:creationId xmlns:a16="http://schemas.microsoft.com/office/drawing/2014/main" id="{46BD4A27-00A5-4B34-B9E5-D379E3415B6D}"/>
                  </a:ext>
                </a:extLst>
              </p:cNvPr>
              <p:cNvSpPr/>
              <p:nvPr userDrawn="1"/>
            </p:nvSpPr>
            <p:spPr>
              <a:xfrm rot="16200000">
                <a:off x="-3244286" y="1420769"/>
                <a:ext cx="41469" cy="60384"/>
              </a:xfrm>
              <a:prstGeom prst="chevron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6" name="Rechthoek 85">
                <a:extLst>
                  <a:ext uri="{FF2B5EF4-FFF2-40B4-BE49-F238E27FC236}">
                    <a16:creationId xmlns:a16="http://schemas.microsoft.com/office/drawing/2014/main" id="{43A97B28-49DB-4D0A-B841-11A6C156A750}"/>
                  </a:ext>
                </a:extLst>
              </p:cNvPr>
              <p:cNvSpPr/>
              <p:nvPr userDrawn="1"/>
            </p:nvSpPr>
            <p:spPr>
              <a:xfrm flipV="1">
                <a:off x="-3234192" y="1543744"/>
                <a:ext cx="21280" cy="41469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7" name="Pijl: punthaak 86">
                <a:extLst>
                  <a:ext uri="{FF2B5EF4-FFF2-40B4-BE49-F238E27FC236}">
                    <a16:creationId xmlns:a16="http://schemas.microsoft.com/office/drawing/2014/main" id="{19E6D0D5-C8FE-4F35-AF14-21517B7E0F83}"/>
                  </a:ext>
                </a:extLst>
              </p:cNvPr>
              <p:cNvSpPr/>
              <p:nvPr userDrawn="1"/>
            </p:nvSpPr>
            <p:spPr>
              <a:xfrm rot="5400000" flipV="1">
                <a:off x="-3244286" y="1539955"/>
                <a:ext cx="41469" cy="60384"/>
              </a:xfrm>
              <a:prstGeom prst="chevron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88" name="Rechte verbindingslijn 87">
                <a:extLst>
                  <a:ext uri="{FF2B5EF4-FFF2-40B4-BE49-F238E27FC236}">
                    <a16:creationId xmlns:a16="http://schemas.microsoft.com/office/drawing/2014/main" id="{EF7B418C-4C42-4818-925E-BBF4FF33C19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02653" y="1432300"/>
                <a:ext cx="66956" cy="0"/>
              </a:xfrm>
              <a:prstGeom prst="line">
                <a:avLst/>
              </a:prstGeom>
              <a:noFill/>
              <a:ln w="12700" cap="rnd" cmpd="sng" algn="ctr">
                <a:solidFill>
                  <a:srgbClr val="818181"/>
                </a:solidFill>
                <a:prstDash val="sysDot"/>
              </a:ln>
              <a:effectLst/>
            </p:spPr>
          </p:cxnSp>
          <p:cxnSp>
            <p:nvCxnSpPr>
              <p:cNvPr id="89" name="Rechte verbindingslijn 88">
                <a:extLst>
                  <a:ext uri="{FF2B5EF4-FFF2-40B4-BE49-F238E27FC236}">
                    <a16:creationId xmlns:a16="http://schemas.microsoft.com/office/drawing/2014/main" id="{4D645492-54C1-4921-A51B-ACE9421A27F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02653" y="1585650"/>
                <a:ext cx="66956" cy="0"/>
              </a:xfrm>
              <a:prstGeom prst="line">
                <a:avLst/>
              </a:prstGeom>
              <a:noFill/>
              <a:ln w="12700" cap="rnd" cmpd="sng" algn="ctr">
                <a:solidFill>
                  <a:srgbClr val="818181"/>
                </a:solidFill>
                <a:prstDash val="sysDot"/>
              </a:ln>
              <a:effectLst/>
            </p:spPr>
          </p:cxnSp>
          <p:sp>
            <p:nvSpPr>
              <p:cNvPr id="90" name="Vrije vorm: vorm 89">
                <a:extLst>
                  <a:ext uri="{FF2B5EF4-FFF2-40B4-BE49-F238E27FC236}">
                    <a16:creationId xmlns:a16="http://schemas.microsoft.com/office/drawing/2014/main" id="{43226701-8456-40E6-A1A7-7119A428BBB3}"/>
                  </a:ext>
                </a:extLst>
              </p:cNvPr>
              <p:cNvSpPr/>
              <p:nvPr userDrawn="1"/>
            </p:nvSpPr>
            <p:spPr>
              <a:xfrm>
                <a:off x="-3175561" y="1707315"/>
                <a:ext cx="42279" cy="61833"/>
              </a:xfrm>
              <a:custGeom>
                <a:avLst/>
                <a:gdLst>
                  <a:gd name="connsiteX0" fmla="*/ 50006 w 111919"/>
                  <a:gd name="connsiteY0" fmla="*/ 64294 h 145256"/>
                  <a:gd name="connsiteX1" fmla="*/ 47625 w 111919"/>
                  <a:gd name="connsiteY1" fmla="*/ 145256 h 145256"/>
                  <a:gd name="connsiteX2" fmla="*/ 111919 w 111919"/>
                  <a:gd name="connsiteY2" fmla="*/ 92869 h 145256"/>
                  <a:gd name="connsiteX3" fmla="*/ 111919 w 111919"/>
                  <a:gd name="connsiteY3" fmla="*/ 28575 h 145256"/>
                  <a:gd name="connsiteX4" fmla="*/ 52387 w 111919"/>
                  <a:gd name="connsiteY4" fmla="*/ 0 h 145256"/>
                  <a:gd name="connsiteX5" fmla="*/ 4762 w 111919"/>
                  <a:gd name="connsiteY5" fmla="*/ 11906 h 145256"/>
                  <a:gd name="connsiteX6" fmla="*/ 0 w 111919"/>
                  <a:gd name="connsiteY6" fmla="*/ 45244 h 145256"/>
                  <a:gd name="connsiteX7" fmla="*/ 50006 w 111919"/>
                  <a:gd name="connsiteY7" fmla="*/ 64294 h 145256"/>
                  <a:gd name="connsiteX0" fmla="*/ 50006 w 124049"/>
                  <a:gd name="connsiteY0" fmla="*/ 64294 h 145256"/>
                  <a:gd name="connsiteX1" fmla="*/ 47625 w 124049"/>
                  <a:gd name="connsiteY1" fmla="*/ 145256 h 145256"/>
                  <a:gd name="connsiteX2" fmla="*/ 111919 w 124049"/>
                  <a:gd name="connsiteY2" fmla="*/ 92869 h 145256"/>
                  <a:gd name="connsiteX3" fmla="*/ 111919 w 124049"/>
                  <a:gd name="connsiteY3" fmla="*/ 28575 h 145256"/>
                  <a:gd name="connsiteX4" fmla="*/ 52387 w 124049"/>
                  <a:gd name="connsiteY4" fmla="*/ 0 h 145256"/>
                  <a:gd name="connsiteX5" fmla="*/ 4762 w 124049"/>
                  <a:gd name="connsiteY5" fmla="*/ 11906 h 145256"/>
                  <a:gd name="connsiteX6" fmla="*/ 0 w 124049"/>
                  <a:gd name="connsiteY6" fmla="*/ 45244 h 145256"/>
                  <a:gd name="connsiteX7" fmla="*/ 50006 w 124049"/>
                  <a:gd name="connsiteY7" fmla="*/ 64294 h 145256"/>
                  <a:gd name="connsiteX0" fmla="*/ 50006 w 123624"/>
                  <a:gd name="connsiteY0" fmla="*/ 64294 h 145256"/>
                  <a:gd name="connsiteX1" fmla="*/ 47625 w 123624"/>
                  <a:gd name="connsiteY1" fmla="*/ 145256 h 145256"/>
                  <a:gd name="connsiteX2" fmla="*/ 111919 w 123624"/>
                  <a:gd name="connsiteY2" fmla="*/ 92869 h 145256"/>
                  <a:gd name="connsiteX3" fmla="*/ 111919 w 123624"/>
                  <a:gd name="connsiteY3" fmla="*/ 28575 h 145256"/>
                  <a:gd name="connsiteX4" fmla="*/ 52387 w 123624"/>
                  <a:gd name="connsiteY4" fmla="*/ 0 h 145256"/>
                  <a:gd name="connsiteX5" fmla="*/ 4762 w 123624"/>
                  <a:gd name="connsiteY5" fmla="*/ 11906 h 145256"/>
                  <a:gd name="connsiteX6" fmla="*/ 0 w 123624"/>
                  <a:gd name="connsiteY6" fmla="*/ 45244 h 145256"/>
                  <a:gd name="connsiteX7" fmla="*/ 50006 w 123624"/>
                  <a:gd name="connsiteY7" fmla="*/ 64294 h 145256"/>
                  <a:gd name="connsiteX0" fmla="*/ 50006 w 123624"/>
                  <a:gd name="connsiteY0" fmla="*/ 67517 h 148479"/>
                  <a:gd name="connsiteX1" fmla="*/ 47625 w 123624"/>
                  <a:gd name="connsiteY1" fmla="*/ 148479 h 148479"/>
                  <a:gd name="connsiteX2" fmla="*/ 111919 w 123624"/>
                  <a:gd name="connsiteY2" fmla="*/ 96092 h 148479"/>
                  <a:gd name="connsiteX3" fmla="*/ 111919 w 123624"/>
                  <a:gd name="connsiteY3" fmla="*/ 31798 h 148479"/>
                  <a:gd name="connsiteX4" fmla="*/ 52387 w 123624"/>
                  <a:gd name="connsiteY4" fmla="*/ 3223 h 148479"/>
                  <a:gd name="connsiteX5" fmla="*/ 4762 w 123624"/>
                  <a:gd name="connsiteY5" fmla="*/ 15129 h 148479"/>
                  <a:gd name="connsiteX6" fmla="*/ 0 w 123624"/>
                  <a:gd name="connsiteY6" fmla="*/ 48467 h 148479"/>
                  <a:gd name="connsiteX7" fmla="*/ 50006 w 123624"/>
                  <a:gd name="connsiteY7" fmla="*/ 67517 h 148479"/>
                  <a:gd name="connsiteX0" fmla="*/ 50006 w 118952"/>
                  <a:gd name="connsiteY0" fmla="*/ 73868 h 154830"/>
                  <a:gd name="connsiteX1" fmla="*/ 47625 w 118952"/>
                  <a:gd name="connsiteY1" fmla="*/ 154830 h 154830"/>
                  <a:gd name="connsiteX2" fmla="*/ 111919 w 118952"/>
                  <a:gd name="connsiteY2" fmla="*/ 102443 h 154830"/>
                  <a:gd name="connsiteX3" fmla="*/ 111919 w 118952"/>
                  <a:gd name="connsiteY3" fmla="*/ 38149 h 154830"/>
                  <a:gd name="connsiteX4" fmla="*/ 64294 w 118952"/>
                  <a:gd name="connsiteY4" fmla="*/ 2430 h 154830"/>
                  <a:gd name="connsiteX5" fmla="*/ 4762 w 118952"/>
                  <a:gd name="connsiteY5" fmla="*/ 21480 h 154830"/>
                  <a:gd name="connsiteX6" fmla="*/ 0 w 118952"/>
                  <a:gd name="connsiteY6" fmla="*/ 54818 h 154830"/>
                  <a:gd name="connsiteX7" fmla="*/ 50006 w 118952"/>
                  <a:gd name="connsiteY7" fmla="*/ 73868 h 154830"/>
                  <a:gd name="connsiteX0" fmla="*/ 50006 w 118952"/>
                  <a:gd name="connsiteY0" fmla="*/ 71438 h 152400"/>
                  <a:gd name="connsiteX1" fmla="*/ 47625 w 118952"/>
                  <a:gd name="connsiteY1" fmla="*/ 152400 h 152400"/>
                  <a:gd name="connsiteX2" fmla="*/ 111919 w 118952"/>
                  <a:gd name="connsiteY2" fmla="*/ 100013 h 152400"/>
                  <a:gd name="connsiteX3" fmla="*/ 111919 w 118952"/>
                  <a:gd name="connsiteY3" fmla="*/ 35719 h 152400"/>
                  <a:gd name="connsiteX4" fmla="*/ 64294 w 118952"/>
                  <a:gd name="connsiteY4" fmla="*/ 0 h 152400"/>
                  <a:gd name="connsiteX5" fmla="*/ 0 w 118952"/>
                  <a:gd name="connsiteY5" fmla="*/ 52388 h 152400"/>
                  <a:gd name="connsiteX6" fmla="*/ 50006 w 118952"/>
                  <a:gd name="connsiteY6" fmla="*/ 71438 h 152400"/>
                  <a:gd name="connsiteX0" fmla="*/ 50006 w 118952"/>
                  <a:gd name="connsiteY0" fmla="*/ 71735 h 152697"/>
                  <a:gd name="connsiteX1" fmla="*/ 47625 w 118952"/>
                  <a:gd name="connsiteY1" fmla="*/ 152697 h 152697"/>
                  <a:gd name="connsiteX2" fmla="*/ 111919 w 118952"/>
                  <a:gd name="connsiteY2" fmla="*/ 100310 h 152697"/>
                  <a:gd name="connsiteX3" fmla="*/ 111919 w 118952"/>
                  <a:gd name="connsiteY3" fmla="*/ 36016 h 152697"/>
                  <a:gd name="connsiteX4" fmla="*/ 64294 w 118952"/>
                  <a:gd name="connsiteY4" fmla="*/ 297 h 152697"/>
                  <a:gd name="connsiteX5" fmla="*/ 0 w 118952"/>
                  <a:gd name="connsiteY5" fmla="*/ 52685 h 152697"/>
                  <a:gd name="connsiteX6" fmla="*/ 50006 w 118952"/>
                  <a:gd name="connsiteY6" fmla="*/ 71735 h 152697"/>
                  <a:gd name="connsiteX0" fmla="*/ 50006 w 118952"/>
                  <a:gd name="connsiteY0" fmla="*/ 71961 h 152923"/>
                  <a:gd name="connsiteX1" fmla="*/ 47625 w 118952"/>
                  <a:gd name="connsiteY1" fmla="*/ 152923 h 152923"/>
                  <a:gd name="connsiteX2" fmla="*/ 111919 w 118952"/>
                  <a:gd name="connsiteY2" fmla="*/ 100536 h 152923"/>
                  <a:gd name="connsiteX3" fmla="*/ 111919 w 118952"/>
                  <a:gd name="connsiteY3" fmla="*/ 36242 h 152923"/>
                  <a:gd name="connsiteX4" fmla="*/ 64294 w 118952"/>
                  <a:gd name="connsiteY4" fmla="*/ 523 h 152923"/>
                  <a:gd name="connsiteX5" fmla="*/ 0 w 118952"/>
                  <a:gd name="connsiteY5" fmla="*/ 52911 h 152923"/>
                  <a:gd name="connsiteX6" fmla="*/ 50006 w 118952"/>
                  <a:gd name="connsiteY6" fmla="*/ 71961 h 152923"/>
                  <a:gd name="connsiteX0" fmla="*/ 50006 w 118480"/>
                  <a:gd name="connsiteY0" fmla="*/ 71961 h 152923"/>
                  <a:gd name="connsiteX1" fmla="*/ 47625 w 118480"/>
                  <a:gd name="connsiteY1" fmla="*/ 152923 h 152923"/>
                  <a:gd name="connsiteX2" fmla="*/ 111919 w 118480"/>
                  <a:gd name="connsiteY2" fmla="*/ 100536 h 152923"/>
                  <a:gd name="connsiteX3" fmla="*/ 111919 w 118480"/>
                  <a:gd name="connsiteY3" fmla="*/ 36242 h 152923"/>
                  <a:gd name="connsiteX4" fmla="*/ 64294 w 118480"/>
                  <a:gd name="connsiteY4" fmla="*/ 523 h 152923"/>
                  <a:gd name="connsiteX5" fmla="*/ 0 w 118480"/>
                  <a:gd name="connsiteY5" fmla="*/ 52911 h 152923"/>
                  <a:gd name="connsiteX6" fmla="*/ 50006 w 118480"/>
                  <a:gd name="connsiteY6" fmla="*/ 71961 h 15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480" h="152923">
                    <a:moveTo>
                      <a:pt x="50006" y="71961"/>
                    </a:moveTo>
                    <a:cubicBezTo>
                      <a:pt x="49212" y="98948"/>
                      <a:pt x="48419" y="125936"/>
                      <a:pt x="47625" y="152923"/>
                    </a:cubicBezTo>
                    <a:cubicBezTo>
                      <a:pt x="69056" y="135461"/>
                      <a:pt x="102395" y="122761"/>
                      <a:pt x="111919" y="100536"/>
                    </a:cubicBezTo>
                    <a:cubicBezTo>
                      <a:pt x="121443" y="78311"/>
                      <a:pt x="119856" y="52911"/>
                      <a:pt x="111919" y="36242"/>
                    </a:cubicBezTo>
                    <a:cubicBezTo>
                      <a:pt x="103982" y="19573"/>
                      <a:pt x="94853" y="4888"/>
                      <a:pt x="64294" y="523"/>
                    </a:cubicBezTo>
                    <a:cubicBezTo>
                      <a:pt x="33735" y="-3842"/>
                      <a:pt x="0" y="19574"/>
                      <a:pt x="0" y="52911"/>
                    </a:cubicBezTo>
                    <a:lnTo>
                      <a:pt x="50006" y="71961"/>
                    </a:lnTo>
                    <a:close/>
                  </a:path>
                </a:pathLst>
              </a:cu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" name="Rechthoek: afgeronde hoeken 90">
                <a:extLst>
                  <a:ext uri="{FF2B5EF4-FFF2-40B4-BE49-F238E27FC236}">
                    <a16:creationId xmlns:a16="http://schemas.microsoft.com/office/drawing/2014/main" id="{22007B6A-0FD0-43D8-8F36-B9DE5617373C}"/>
                  </a:ext>
                </a:extLst>
              </p:cNvPr>
              <p:cNvSpPr/>
              <p:nvPr userDrawn="1"/>
            </p:nvSpPr>
            <p:spPr>
              <a:xfrm rot="2770829">
                <a:off x="-3234197" y="1703273"/>
                <a:ext cx="57923" cy="72481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" name="Vrije vorm: vorm 91">
                <a:extLst>
                  <a:ext uri="{FF2B5EF4-FFF2-40B4-BE49-F238E27FC236}">
                    <a16:creationId xmlns:a16="http://schemas.microsoft.com/office/drawing/2014/main" id="{4543501F-1C9A-49F0-881B-E29A62B6787D}"/>
                  </a:ext>
                </a:extLst>
              </p:cNvPr>
              <p:cNvSpPr/>
              <p:nvPr userDrawn="1"/>
            </p:nvSpPr>
            <p:spPr>
              <a:xfrm>
                <a:off x="-3237180" y="1677339"/>
                <a:ext cx="42279" cy="55298"/>
              </a:xfrm>
              <a:custGeom>
                <a:avLst/>
                <a:gdLst>
                  <a:gd name="connsiteX0" fmla="*/ 76475 w 79906"/>
                  <a:gd name="connsiteY0" fmla="*/ 104510 h 104510"/>
                  <a:gd name="connsiteX1" fmla="*/ 71712 w 79906"/>
                  <a:gd name="connsiteY1" fmla="*/ 6879 h 104510"/>
                  <a:gd name="connsiteX2" fmla="*/ 5037 w 79906"/>
                  <a:gd name="connsiteY2" fmla="*/ 16404 h 104510"/>
                  <a:gd name="connsiteX3" fmla="*/ 9800 w 79906"/>
                  <a:gd name="connsiteY3" fmla="*/ 83079 h 10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906" h="104510">
                    <a:moveTo>
                      <a:pt x="76475" y="104510"/>
                    </a:moveTo>
                    <a:cubicBezTo>
                      <a:pt x="80046" y="63036"/>
                      <a:pt x="83618" y="21563"/>
                      <a:pt x="71712" y="6879"/>
                    </a:cubicBezTo>
                    <a:cubicBezTo>
                      <a:pt x="59806" y="-7805"/>
                      <a:pt x="15356" y="3704"/>
                      <a:pt x="5037" y="16404"/>
                    </a:cubicBezTo>
                    <a:cubicBezTo>
                      <a:pt x="-5282" y="29104"/>
                      <a:pt x="2259" y="56091"/>
                      <a:pt x="9800" y="83079"/>
                    </a:cubicBezTo>
                  </a:path>
                </a:pathLst>
              </a:custGeom>
              <a:noFill/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Vrije vorm: vorm 92">
                <a:extLst>
                  <a:ext uri="{FF2B5EF4-FFF2-40B4-BE49-F238E27FC236}">
                    <a16:creationId xmlns:a16="http://schemas.microsoft.com/office/drawing/2014/main" id="{92858B4C-FFD6-4D5D-B640-E52C8C0F2079}"/>
                  </a:ext>
                </a:extLst>
              </p:cNvPr>
              <p:cNvSpPr/>
              <p:nvPr userDrawn="1"/>
            </p:nvSpPr>
            <p:spPr>
              <a:xfrm>
                <a:off x="-3147647" y="1714096"/>
                <a:ext cx="57254" cy="77074"/>
              </a:xfrm>
              <a:custGeom>
                <a:avLst/>
                <a:gdLst>
                  <a:gd name="connsiteX0" fmla="*/ 0 w 61912"/>
                  <a:gd name="connsiteY0" fmla="*/ 80963 h 80963"/>
                  <a:gd name="connsiteX1" fmla="*/ 57150 w 61912"/>
                  <a:gd name="connsiteY1" fmla="*/ 0 h 80963"/>
                  <a:gd name="connsiteX2" fmla="*/ 61912 w 61912"/>
                  <a:gd name="connsiteY2" fmla="*/ 50006 h 80963"/>
                  <a:gd name="connsiteX3" fmla="*/ 0 w 61912"/>
                  <a:gd name="connsiteY3" fmla="*/ 80963 h 80963"/>
                  <a:gd name="connsiteX0" fmla="*/ 0 w 61912"/>
                  <a:gd name="connsiteY0" fmla="*/ 80963 h 83344"/>
                  <a:gd name="connsiteX1" fmla="*/ 57150 w 61912"/>
                  <a:gd name="connsiteY1" fmla="*/ 0 h 83344"/>
                  <a:gd name="connsiteX2" fmla="*/ 61912 w 61912"/>
                  <a:gd name="connsiteY2" fmla="*/ 50006 h 83344"/>
                  <a:gd name="connsiteX3" fmla="*/ 19050 w 61912"/>
                  <a:gd name="connsiteY3" fmla="*/ 83344 h 83344"/>
                  <a:gd name="connsiteX4" fmla="*/ 0 w 61912"/>
                  <a:gd name="connsiteY4" fmla="*/ 80963 h 8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912" h="83344">
                    <a:moveTo>
                      <a:pt x="0" y="80963"/>
                    </a:moveTo>
                    <a:lnTo>
                      <a:pt x="57150" y="0"/>
                    </a:lnTo>
                    <a:lnTo>
                      <a:pt x="61912" y="50006"/>
                    </a:lnTo>
                    <a:cubicBezTo>
                      <a:pt x="48418" y="56356"/>
                      <a:pt x="32544" y="76994"/>
                      <a:pt x="19050" y="83344"/>
                    </a:cubicBezTo>
                    <a:lnTo>
                      <a:pt x="0" y="80963"/>
                    </a:lnTo>
                    <a:close/>
                  </a:path>
                </a:pathLst>
              </a:cu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4" name="Ovaal 93">
                <a:extLst>
                  <a:ext uri="{FF2B5EF4-FFF2-40B4-BE49-F238E27FC236}">
                    <a16:creationId xmlns:a16="http://schemas.microsoft.com/office/drawing/2014/main" id="{E7D66B8F-81C5-43B0-B78D-ABBEC5488277}"/>
                  </a:ext>
                </a:extLst>
              </p:cNvPr>
              <p:cNvSpPr/>
              <p:nvPr userDrawn="1"/>
            </p:nvSpPr>
            <p:spPr>
              <a:xfrm rot="12332780">
                <a:off x="-3185085" y="1782358"/>
                <a:ext cx="50650" cy="5725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4D82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Gelijkbenige driehoek 34">
                <a:extLst>
                  <a:ext uri="{FF2B5EF4-FFF2-40B4-BE49-F238E27FC236}">
                    <a16:creationId xmlns:a16="http://schemas.microsoft.com/office/drawing/2014/main" id="{B437788C-5C89-4786-B51A-361728B77C4E}"/>
                  </a:ext>
                </a:extLst>
              </p:cNvPr>
              <p:cNvSpPr/>
              <p:nvPr userDrawn="1"/>
            </p:nvSpPr>
            <p:spPr>
              <a:xfrm rot="14772351">
                <a:off x="-3215597" y="1797313"/>
                <a:ext cx="52327" cy="57916"/>
              </a:xfrm>
              <a:custGeom>
                <a:avLst/>
                <a:gdLst>
                  <a:gd name="connsiteX0" fmla="*/ 0 w 56584"/>
                  <a:gd name="connsiteY0" fmla="*/ 55534 h 55534"/>
                  <a:gd name="connsiteX1" fmla="*/ 28292 w 56584"/>
                  <a:gd name="connsiteY1" fmla="*/ 0 h 55534"/>
                  <a:gd name="connsiteX2" fmla="*/ 56584 w 56584"/>
                  <a:gd name="connsiteY2" fmla="*/ 55534 h 55534"/>
                  <a:gd name="connsiteX3" fmla="*/ 0 w 56584"/>
                  <a:gd name="connsiteY3" fmla="*/ 55534 h 55534"/>
                  <a:gd name="connsiteX0" fmla="*/ 0 w 56584"/>
                  <a:gd name="connsiteY0" fmla="*/ 55534 h 60261"/>
                  <a:gd name="connsiteX1" fmla="*/ 28292 w 56584"/>
                  <a:gd name="connsiteY1" fmla="*/ 0 h 60261"/>
                  <a:gd name="connsiteX2" fmla="*/ 56584 w 56584"/>
                  <a:gd name="connsiteY2" fmla="*/ 55534 h 60261"/>
                  <a:gd name="connsiteX3" fmla="*/ 0 w 56584"/>
                  <a:gd name="connsiteY3" fmla="*/ 55534 h 60261"/>
                  <a:gd name="connsiteX0" fmla="*/ 0 w 56584"/>
                  <a:gd name="connsiteY0" fmla="*/ 55534 h 62627"/>
                  <a:gd name="connsiteX1" fmla="*/ 28292 w 56584"/>
                  <a:gd name="connsiteY1" fmla="*/ 0 h 62627"/>
                  <a:gd name="connsiteX2" fmla="*/ 56584 w 56584"/>
                  <a:gd name="connsiteY2" fmla="*/ 55534 h 62627"/>
                  <a:gd name="connsiteX3" fmla="*/ 0 w 56584"/>
                  <a:gd name="connsiteY3" fmla="*/ 55534 h 6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584" h="62627">
                    <a:moveTo>
                      <a:pt x="0" y="55534"/>
                    </a:moveTo>
                    <a:lnTo>
                      <a:pt x="28292" y="0"/>
                    </a:lnTo>
                    <a:lnTo>
                      <a:pt x="56584" y="55534"/>
                    </a:lnTo>
                    <a:cubicBezTo>
                      <a:pt x="44518" y="63735"/>
                      <a:pt x="19376" y="66171"/>
                      <a:pt x="0" y="55534"/>
                    </a:cubicBezTo>
                    <a:close/>
                  </a:path>
                </a:pathLst>
              </a:cu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1" name="Groep 60">
              <a:extLst>
                <a:ext uri="{FF2B5EF4-FFF2-40B4-BE49-F238E27FC236}">
                  <a16:creationId xmlns:a16="http://schemas.microsoft.com/office/drawing/2014/main" id="{6C7FF653-838B-49A1-A88B-B1B4714425AC}"/>
                </a:ext>
              </a:extLst>
            </p:cNvPr>
            <p:cNvGrpSpPr/>
            <p:nvPr userDrawn="1"/>
          </p:nvGrpSpPr>
          <p:grpSpPr>
            <a:xfrm>
              <a:off x="-3323231" y="3670019"/>
              <a:ext cx="2734765" cy="262633"/>
              <a:chOff x="5114260" y="1193211"/>
              <a:chExt cx="2516594" cy="241682"/>
            </a:xfrm>
          </p:grpSpPr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3316013D-0B01-4FFE-9AA5-E8224681128E}"/>
                  </a:ext>
                </a:extLst>
              </p:cNvPr>
              <p:cNvSpPr/>
              <p:nvPr userDrawn="1"/>
            </p:nvSpPr>
            <p:spPr>
              <a:xfrm>
                <a:off x="5114260" y="1193211"/>
                <a:ext cx="2516594" cy="24168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Tekstvak 70">
                <a:extLst>
                  <a:ext uri="{FF2B5EF4-FFF2-40B4-BE49-F238E27FC236}">
                    <a16:creationId xmlns:a16="http://schemas.microsoft.com/office/drawing/2014/main" id="{7D52E765-6651-431F-8710-CEED0C196A93}"/>
                  </a:ext>
                </a:extLst>
              </p:cNvPr>
              <p:cNvSpPr txBox="1"/>
              <p:nvPr userDrawn="1"/>
            </p:nvSpPr>
            <p:spPr>
              <a:xfrm>
                <a:off x="5121009" y="1214216"/>
                <a:ext cx="1156604" cy="212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u="none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Door</a:t>
                </a:r>
                <a:r>
                  <a:rPr lang="nl-NL" sz="900" b="0" u="sng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z</a:t>
                </a:r>
                <a:r>
                  <a:rPr lang="nl-NL" sz="900" b="0" u="none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ichtigheid</a:t>
                </a:r>
              </a:p>
            </p:txBody>
          </p:sp>
          <p:cxnSp>
            <p:nvCxnSpPr>
              <p:cNvPr id="72" name="Rechte verbindingslijn 71">
                <a:extLst>
                  <a:ext uri="{FF2B5EF4-FFF2-40B4-BE49-F238E27FC236}">
                    <a16:creationId xmlns:a16="http://schemas.microsoft.com/office/drawing/2014/main" id="{3C079D14-9616-4596-B099-E0D8A38850E0}"/>
                  </a:ext>
                </a:extLst>
              </p:cNvPr>
              <p:cNvCxnSpPr>
                <a:cxnSpLocks/>
                <a:endCxn id="76" idx="1"/>
              </p:cNvCxnSpPr>
              <p:nvPr userDrawn="1"/>
            </p:nvCxnSpPr>
            <p:spPr>
              <a:xfrm>
                <a:off x="5949074" y="1317963"/>
                <a:ext cx="95848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9D9FA1"/>
                </a:solidFill>
                <a:prstDash val="solid"/>
              </a:ln>
              <a:effectLst/>
            </p:spPr>
          </p:cxnSp>
          <p:sp>
            <p:nvSpPr>
              <p:cNvPr id="73" name="Rechthoek 72">
                <a:extLst>
                  <a:ext uri="{FF2B5EF4-FFF2-40B4-BE49-F238E27FC236}">
                    <a16:creationId xmlns:a16="http://schemas.microsoft.com/office/drawing/2014/main" id="{57759962-8A77-42D7-BFAD-1708F5AD037D}"/>
                  </a:ext>
                </a:extLst>
              </p:cNvPr>
              <p:cNvSpPr/>
              <p:nvPr userDrawn="1"/>
            </p:nvSpPr>
            <p:spPr>
              <a:xfrm>
                <a:off x="7020991" y="1230251"/>
                <a:ext cx="570656" cy="15949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100%</a:t>
                </a:r>
              </a:p>
            </p:txBody>
          </p:sp>
          <p:sp>
            <p:nvSpPr>
              <p:cNvPr id="74" name="Gelijkbenige driehoek 73">
                <a:extLst>
                  <a:ext uri="{FF2B5EF4-FFF2-40B4-BE49-F238E27FC236}">
                    <a16:creationId xmlns:a16="http://schemas.microsoft.com/office/drawing/2014/main" id="{79DA95F8-BCA3-4375-811B-1747EB933A6E}"/>
                  </a:ext>
                </a:extLst>
              </p:cNvPr>
              <p:cNvSpPr/>
              <p:nvPr userDrawn="1"/>
            </p:nvSpPr>
            <p:spPr>
              <a:xfrm>
                <a:off x="7508703" y="1255045"/>
                <a:ext cx="44712" cy="31855"/>
              </a:xfrm>
              <a:prstGeom prst="triangle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5" name="Gelijkbenige driehoek 74">
                <a:extLst>
                  <a:ext uri="{FF2B5EF4-FFF2-40B4-BE49-F238E27FC236}">
                    <a16:creationId xmlns:a16="http://schemas.microsoft.com/office/drawing/2014/main" id="{BF835562-ACDF-46B6-9BC3-D7A2D3C78C86}"/>
                  </a:ext>
                </a:extLst>
              </p:cNvPr>
              <p:cNvSpPr/>
              <p:nvPr userDrawn="1"/>
            </p:nvSpPr>
            <p:spPr>
              <a:xfrm flipV="1">
                <a:off x="7508703" y="1332327"/>
                <a:ext cx="44712" cy="31855"/>
              </a:xfrm>
              <a:prstGeom prst="triangle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Rechthoek 75">
                <a:extLst>
                  <a:ext uri="{FF2B5EF4-FFF2-40B4-BE49-F238E27FC236}">
                    <a16:creationId xmlns:a16="http://schemas.microsoft.com/office/drawing/2014/main" id="{44002E5F-384E-4A6A-9FF5-0506D14196F2}"/>
                  </a:ext>
                </a:extLst>
              </p:cNvPr>
              <p:cNvSpPr/>
              <p:nvPr userDrawn="1"/>
            </p:nvSpPr>
            <p:spPr>
              <a:xfrm>
                <a:off x="6907553" y="1274066"/>
                <a:ext cx="28792" cy="8779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2" name="Ovaal 61">
              <a:extLst>
                <a:ext uri="{FF2B5EF4-FFF2-40B4-BE49-F238E27FC236}">
                  <a16:creationId xmlns:a16="http://schemas.microsoft.com/office/drawing/2014/main" id="{B65DCD41-9FF9-4792-9FCD-FD34BDC40472}"/>
                </a:ext>
              </a:extLst>
            </p:cNvPr>
            <p:cNvSpPr/>
            <p:nvPr userDrawn="1"/>
          </p:nvSpPr>
          <p:spPr>
            <a:xfrm>
              <a:off x="-3603859" y="4105053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63" name="Rechthoek 62">
              <a:extLst>
                <a:ext uri="{FF2B5EF4-FFF2-40B4-BE49-F238E27FC236}">
                  <a16:creationId xmlns:a16="http://schemas.microsoft.com/office/drawing/2014/main" id="{8288946D-A3AF-4589-9A92-B4043C78DF8D}"/>
                </a:ext>
              </a:extLst>
            </p:cNvPr>
            <p:cNvSpPr/>
            <p:nvPr userDrawn="1"/>
          </p:nvSpPr>
          <p:spPr>
            <a:xfrm>
              <a:off x="-3319687" y="4105054"/>
              <a:ext cx="2944682" cy="1063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 de doorzichtige vorm en gebruik de sneltoets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Ctrl + K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hyperlink toe te voegen. Klik aan de linker kant van het venster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‘Plaats in dit document’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in de lijst de juiste dia aan. Klik vervolgens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br>
                <a:rPr kumimoji="0" lang="nl-NL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Ovaal 63">
              <a:extLst>
                <a:ext uri="{FF2B5EF4-FFF2-40B4-BE49-F238E27FC236}">
                  <a16:creationId xmlns:a16="http://schemas.microsoft.com/office/drawing/2014/main" id="{00C2EB9A-11A7-49A6-B882-AE175635A3E5}"/>
                </a:ext>
              </a:extLst>
            </p:cNvPr>
            <p:cNvSpPr/>
            <p:nvPr userDrawn="1"/>
          </p:nvSpPr>
          <p:spPr>
            <a:xfrm>
              <a:off x="-3603859" y="510625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65" name="Rechthoek 64">
              <a:extLst>
                <a:ext uri="{FF2B5EF4-FFF2-40B4-BE49-F238E27FC236}">
                  <a16:creationId xmlns:a16="http://schemas.microsoft.com/office/drawing/2014/main" id="{91134627-0EE6-47EC-A2F7-6C662A636B9C}"/>
                </a:ext>
              </a:extLst>
            </p:cNvPr>
            <p:cNvSpPr/>
            <p:nvPr userDrawn="1"/>
          </p:nvSpPr>
          <p:spPr>
            <a:xfrm>
              <a:off x="-3319687" y="5106258"/>
              <a:ext cx="2944682" cy="30721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Kopieer de doorzichtige vorm en herhaal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stap 4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Doe dit voor elke menu knop.</a:t>
              </a:r>
            </a:p>
          </p:txBody>
        </p:sp>
        <p:sp>
          <p:nvSpPr>
            <p:cNvPr id="66" name="Rechthoek 65">
              <a:extLst>
                <a:ext uri="{FF2B5EF4-FFF2-40B4-BE49-F238E27FC236}">
                  <a16:creationId xmlns:a16="http://schemas.microsoft.com/office/drawing/2014/main" id="{B279FC3C-A20B-4BDD-94BA-82AED636D7C8}"/>
                </a:ext>
              </a:extLst>
            </p:cNvPr>
            <p:cNvSpPr/>
            <p:nvPr userDrawn="1"/>
          </p:nvSpPr>
          <p:spPr>
            <a:xfrm>
              <a:off x="-3786437" y="571271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67" name="ICOON_info">
              <a:extLst>
                <a:ext uri="{FF2B5EF4-FFF2-40B4-BE49-F238E27FC236}">
                  <a16:creationId xmlns:a16="http://schemas.microsoft.com/office/drawing/2014/main" id="{57DA27D4-96F6-4EE1-9516-C59FC48940A6}"/>
                </a:ext>
              </a:extLst>
            </p:cNvPr>
            <p:cNvGrpSpPr/>
            <p:nvPr userDrawn="1"/>
          </p:nvGrpSpPr>
          <p:grpSpPr>
            <a:xfrm>
              <a:off x="-376736" y="5589737"/>
              <a:ext cx="283685" cy="283685"/>
              <a:chOff x="-510741" y="5913713"/>
              <a:chExt cx="267555" cy="267555"/>
            </a:xfrm>
          </p:grpSpPr>
          <p:sp>
            <p:nvSpPr>
              <p:cNvPr id="68" name="Ovaal 67">
                <a:extLst>
                  <a:ext uri="{FF2B5EF4-FFF2-40B4-BE49-F238E27FC236}">
                    <a16:creationId xmlns:a16="http://schemas.microsoft.com/office/drawing/2014/main" id="{CE542CDD-9D0F-42BB-BEFD-1E2783D1FE31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Graphic 163" descr="Informatie">
                <a:extLst>
                  <a:ext uri="{FF2B5EF4-FFF2-40B4-BE49-F238E27FC236}">
                    <a16:creationId xmlns:a16="http://schemas.microsoft.com/office/drawing/2014/main" id="{5BE8BAB8-A20D-49E9-8A09-3D134035E013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" name="titel">
            <a:extLst>
              <a:ext uri="{FF2B5EF4-FFF2-40B4-BE49-F238E27FC236}">
                <a16:creationId xmlns:a16="http://schemas.microsoft.com/office/drawing/2014/main" id="{D343BD9E-9AEB-4DF2-BA9D-F7BEF898D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849386" cy="1378199"/>
          </a:xfrm>
          <a:custGeom>
            <a:avLst/>
            <a:gdLst>
              <a:gd name="connsiteX0" fmla="*/ 0 w 3259016"/>
              <a:gd name="connsiteY0" fmla="*/ 0 h 1348154"/>
              <a:gd name="connsiteX1" fmla="*/ 3259016 w 3259016"/>
              <a:gd name="connsiteY1" fmla="*/ 0 h 1348154"/>
              <a:gd name="connsiteX2" fmla="*/ 3259016 w 3259016"/>
              <a:gd name="connsiteY2" fmla="*/ 1348154 h 1348154"/>
              <a:gd name="connsiteX3" fmla="*/ 0 w 3259016"/>
              <a:gd name="connsiteY3" fmla="*/ 1348154 h 1348154"/>
              <a:gd name="connsiteX4" fmla="*/ 0 w 3259016"/>
              <a:gd name="connsiteY4" fmla="*/ 0 h 1348154"/>
              <a:gd name="connsiteX0" fmla="*/ 0 w 3259016"/>
              <a:gd name="connsiteY0" fmla="*/ 0 h 1348154"/>
              <a:gd name="connsiteX1" fmla="*/ 3259016 w 3259016"/>
              <a:gd name="connsiteY1" fmla="*/ 0 h 1348154"/>
              <a:gd name="connsiteX2" fmla="*/ 3247292 w 3259016"/>
              <a:gd name="connsiteY2" fmla="*/ 1230923 h 1348154"/>
              <a:gd name="connsiteX3" fmla="*/ 3259016 w 3259016"/>
              <a:gd name="connsiteY3" fmla="*/ 1348154 h 1348154"/>
              <a:gd name="connsiteX4" fmla="*/ 0 w 3259016"/>
              <a:gd name="connsiteY4" fmla="*/ 1348154 h 1348154"/>
              <a:gd name="connsiteX5" fmla="*/ 0 w 3259016"/>
              <a:gd name="connsiteY5" fmla="*/ 0 h 1348154"/>
              <a:gd name="connsiteX0" fmla="*/ 0 w 3259016"/>
              <a:gd name="connsiteY0" fmla="*/ 0 h 1348154"/>
              <a:gd name="connsiteX1" fmla="*/ 3259016 w 3259016"/>
              <a:gd name="connsiteY1" fmla="*/ 0 h 1348154"/>
              <a:gd name="connsiteX2" fmla="*/ 3247292 w 3259016"/>
              <a:gd name="connsiteY2" fmla="*/ 1230923 h 1348154"/>
              <a:gd name="connsiteX3" fmla="*/ 0 w 3259016"/>
              <a:gd name="connsiteY3" fmla="*/ 1348154 h 1348154"/>
              <a:gd name="connsiteX4" fmla="*/ 0 w 3259016"/>
              <a:gd name="connsiteY4" fmla="*/ 0 h 1348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9016" h="1348154">
                <a:moveTo>
                  <a:pt x="0" y="0"/>
                </a:moveTo>
                <a:lnTo>
                  <a:pt x="3259016" y="0"/>
                </a:lnTo>
                <a:lnTo>
                  <a:pt x="3247292" y="1230923"/>
                </a:lnTo>
                <a:lnTo>
                  <a:pt x="0" y="134815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none" lIns="540000" tIns="504000" rIns="720000" bIns="504000" anchor="t" anchorCtr="0">
            <a:sp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Menu</a:t>
            </a:r>
          </a:p>
        </p:txBody>
      </p:sp>
      <p:sp>
        <p:nvSpPr>
          <p:cNvPr id="4" name="voettekst">
            <a:extLst>
              <a:ext uri="{FF2B5EF4-FFF2-40B4-BE49-F238E27FC236}">
                <a16:creationId xmlns:a16="http://schemas.microsoft.com/office/drawing/2014/main" id="{CF55FD3F-6263-4181-9930-742B37E4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dianummer">
            <a:extLst>
              <a:ext uri="{FF2B5EF4-FFF2-40B4-BE49-F238E27FC236}">
                <a16:creationId xmlns:a16="http://schemas.microsoft.com/office/drawing/2014/main" id="{5FE84C7E-C14B-4A19-99E9-41458C490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3" name="Tijdelijke aanduiding voor tekst 21">
            <a:extLst>
              <a:ext uri="{FF2B5EF4-FFF2-40B4-BE49-F238E27FC236}">
                <a16:creationId xmlns:a16="http://schemas.microsoft.com/office/drawing/2014/main" id="{CF7C0F91-0222-46C9-B0C5-52E1F61539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7076" y="1793875"/>
            <a:ext cx="2640013" cy="1515181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6" name="tekst">
            <a:extLst>
              <a:ext uri="{FF2B5EF4-FFF2-40B4-BE49-F238E27FC236}">
                <a16:creationId xmlns:a16="http://schemas.microsoft.com/office/drawing/2014/main" id="{2B63B5D3-7E07-4FDB-8BB3-5C534B031E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076" y="3404262"/>
            <a:ext cx="2640013" cy="224752"/>
          </a:xfrm>
        </p:spPr>
        <p:txBody>
          <a:bodyPr anchor="b" anchorCtr="0">
            <a:normAutofit/>
          </a:bodyPr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 marL="0" indent="0">
              <a:buNone/>
              <a:defRPr sz="1400" b="0">
                <a:solidFill>
                  <a:schemeClr val="tx1"/>
                </a:solidFill>
              </a:defRPr>
            </a:lvl2pPr>
            <a:lvl3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3pPr>
            <a:lvl4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4pPr>
            <a:lvl5pPr algn="ctr"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5pPr>
            <a:lvl6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dirty="0"/>
              <a:t>H1</a:t>
            </a:r>
          </a:p>
        </p:txBody>
      </p:sp>
      <p:sp>
        <p:nvSpPr>
          <p:cNvPr id="27" name="Tijdelijke aanduiding voor tekst 21">
            <a:extLst>
              <a:ext uri="{FF2B5EF4-FFF2-40B4-BE49-F238E27FC236}">
                <a16:creationId xmlns:a16="http://schemas.microsoft.com/office/drawing/2014/main" id="{44CC7F4A-46BF-4A63-B5E3-AC6C2A17F7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73914" y="1793875"/>
            <a:ext cx="2640013" cy="1515181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9" name="Tijdelijke aanduiding voor tekst 21">
            <a:extLst>
              <a:ext uri="{FF2B5EF4-FFF2-40B4-BE49-F238E27FC236}">
                <a16:creationId xmlns:a16="http://schemas.microsoft.com/office/drawing/2014/main" id="{237C7EE6-9835-4B5B-B051-0486E00E5D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85443" y="1793875"/>
            <a:ext cx="2640013" cy="1515181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1" name="Tijdelijke aanduiding voor tekst 21">
            <a:extLst>
              <a:ext uri="{FF2B5EF4-FFF2-40B4-BE49-F238E27FC236}">
                <a16:creationId xmlns:a16="http://schemas.microsoft.com/office/drawing/2014/main" id="{AC9BE249-1DEE-47ED-8C77-6EC53D4F96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1900" y="1793875"/>
            <a:ext cx="2640013" cy="1515181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3" name="Tijdelijke aanduiding voor tekst 21">
            <a:extLst>
              <a:ext uri="{FF2B5EF4-FFF2-40B4-BE49-F238E27FC236}">
                <a16:creationId xmlns:a16="http://schemas.microsoft.com/office/drawing/2014/main" id="{E76270C4-0A10-47E4-88AC-8F23AA9163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7076" y="4038907"/>
            <a:ext cx="2640013" cy="15156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5" name="Tijdelijke aanduiding voor tekst 21">
            <a:extLst>
              <a:ext uri="{FF2B5EF4-FFF2-40B4-BE49-F238E27FC236}">
                <a16:creationId xmlns:a16="http://schemas.microsoft.com/office/drawing/2014/main" id="{5C4AC8A5-65C6-43AA-868F-F7865D67574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73914" y="4038907"/>
            <a:ext cx="2640013" cy="15156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7" name="Tijdelijke aanduiding voor tekst 21">
            <a:extLst>
              <a:ext uri="{FF2B5EF4-FFF2-40B4-BE49-F238E27FC236}">
                <a16:creationId xmlns:a16="http://schemas.microsoft.com/office/drawing/2014/main" id="{1560A7CC-3C50-4623-8351-48DF901AB18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5443" y="4038907"/>
            <a:ext cx="2640013" cy="15156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9" name="Tijdelijke aanduiding voor tekst 21">
            <a:extLst>
              <a:ext uri="{FF2B5EF4-FFF2-40B4-BE49-F238E27FC236}">
                <a16:creationId xmlns:a16="http://schemas.microsoft.com/office/drawing/2014/main" id="{CB6309D1-D1CB-47DB-892E-9045A17F83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11900" y="4038907"/>
            <a:ext cx="2640013" cy="15156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41" name="tekst">
            <a:extLst>
              <a:ext uri="{FF2B5EF4-FFF2-40B4-BE49-F238E27FC236}">
                <a16:creationId xmlns:a16="http://schemas.microsoft.com/office/drawing/2014/main" id="{09800680-4D31-4F80-BFE2-90DA714F86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47076" y="3629014"/>
            <a:ext cx="2640013" cy="204140"/>
          </a:xfrm>
        </p:spPr>
        <p:txBody>
          <a:bodyPr anchor="b" anchorCtr="0">
            <a:normAutofit/>
          </a:bodyPr>
          <a:lstStyle>
            <a:lvl1pPr algn="l">
              <a:buNone/>
              <a:defRPr sz="1400" b="0">
                <a:solidFill>
                  <a:schemeClr val="tx1"/>
                </a:solidFill>
              </a:defRPr>
            </a:lvl1pPr>
            <a:lvl2pPr marL="0" indent="0">
              <a:buNone/>
              <a:defRPr sz="1400" b="0">
                <a:solidFill>
                  <a:schemeClr val="tx1"/>
                </a:solidFill>
              </a:defRPr>
            </a:lvl2pPr>
            <a:lvl3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3pPr>
            <a:lvl4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4pPr>
            <a:lvl5pPr algn="ctr"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5pPr>
            <a:lvl6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dirty="0"/>
              <a:t>Hoofdstuk titel</a:t>
            </a:r>
          </a:p>
        </p:txBody>
      </p:sp>
      <p:sp>
        <p:nvSpPr>
          <p:cNvPr id="42" name="tekst">
            <a:extLst>
              <a:ext uri="{FF2B5EF4-FFF2-40B4-BE49-F238E27FC236}">
                <a16:creationId xmlns:a16="http://schemas.microsoft.com/office/drawing/2014/main" id="{C3587CC7-B60D-4109-B08F-77AF5618229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47076" y="5651902"/>
            <a:ext cx="2640013" cy="224752"/>
          </a:xfrm>
        </p:spPr>
        <p:txBody>
          <a:bodyPr anchor="b" anchorCtr="0">
            <a:normAutofit/>
          </a:bodyPr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 marL="0" indent="0">
              <a:buNone/>
              <a:defRPr sz="1400" b="0">
                <a:solidFill>
                  <a:schemeClr val="tx1"/>
                </a:solidFill>
              </a:defRPr>
            </a:lvl2pPr>
            <a:lvl3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3pPr>
            <a:lvl4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4pPr>
            <a:lvl5pPr algn="ctr"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5pPr>
            <a:lvl6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dirty="0"/>
              <a:t>H5</a:t>
            </a:r>
          </a:p>
        </p:txBody>
      </p:sp>
      <p:sp>
        <p:nvSpPr>
          <p:cNvPr id="43" name="tekst">
            <a:extLst>
              <a:ext uri="{FF2B5EF4-FFF2-40B4-BE49-F238E27FC236}">
                <a16:creationId xmlns:a16="http://schemas.microsoft.com/office/drawing/2014/main" id="{9D7EE61E-ED27-4B53-9525-B5F9264E6FD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7076" y="5876654"/>
            <a:ext cx="2640013" cy="204140"/>
          </a:xfrm>
        </p:spPr>
        <p:txBody>
          <a:bodyPr anchor="b" anchorCtr="0">
            <a:normAutofit/>
          </a:bodyPr>
          <a:lstStyle>
            <a:lvl1pPr algn="l">
              <a:buNone/>
              <a:defRPr sz="1400" b="0">
                <a:solidFill>
                  <a:schemeClr val="tx1"/>
                </a:solidFill>
              </a:defRPr>
            </a:lvl1pPr>
            <a:lvl2pPr marL="0" indent="0">
              <a:buNone/>
              <a:defRPr sz="1400" b="0">
                <a:solidFill>
                  <a:schemeClr val="tx1"/>
                </a:solidFill>
              </a:defRPr>
            </a:lvl2pPr>
            <a:lvl3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3pPr>
            <a:lvl4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4pPr>
            <a:lvl5pPr algn="ctr"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5pPr>
            <a:lvl6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dirty="0"/>
              <a:t>Hoofdstuk titel</a:t>
            </a:r>
          </a:p>
        </p:txBody>
      </p:sp>
      <p:sp>
        <p:nvSpPr>
          <p:cNvPr id="44" name="tekst">
            <a:extLst>
              <a:ext uri="{FF2B5EF4-FFF2-40B4-BE49-F238E27FC236}">
                <a16:creationId xmlns:a16="http://schemas.microsoft.com/office/drawing/2014/main" id="{9057C1FA-3CE3-4AA6-A23C-8CF480B4F15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66545" y="3404262"/>
            <a:ext cx="2640013" cy="224752"/>
          </a:xfrm>
        </p:spPr>
        <p:txBody>
          <a:bodyPr anchor="b" anchorCtr="0">
            <a:normAutofit/>
          </a:bodyPr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 marL="0" indent="0">
              <a:buNone/>
              <a:defRPr sz="1400" b="0">
                <a:solidFill>
                  <a:schemeClr val="tx1"/>
                </a:solidFill>
              </a:defRPr>
            </a:lvl2pPr>
            <a:lvl3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3pPr>
            <a:lvl4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4pPr>
            <a:lvl5pPr algn="ctr"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5pPr>
            <a:lvl6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dirty="0"/>
              <a:t>H2</a:t>
            </a:r>
          </a:p>
        </p:txBody>
      </p:sp>
      <p:sp>
        <p:nvSpPr>
          <p:cNvPr id="45" name="tekst">
            <a:extLst>
              <a:ext uri="{FF2B5EF4-FFF2-40B4-BE49-F238E27FC236}">
                <a16:creationId xmlns:a16="http://schemas.microsoft.com/office/drawing/2014/main" id="{56260677-7B1D-4F44-8ED5-B4ACF3B5C3F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66545" y="3629014"/>
            <a:ext cx="2640013" cy="204140"/>
          </a:xfrm>
        </p:spPr>
        <p:txBody>
          <a:bodyPr anchor="b" anchorCtr="0">
            <a:normAutofit/>
          </a:bodyPr>
          <a:lstStyle>
            <a:lvl1pPr algn="l">
              <a:buNone/>
              <a:defRPr sz="1400" b="0">
                <a:solidFill>
                  <a:schemeClr val="tx1"/>
                </a:solidFill>
              </a:defRPr>
            </a:lvl1pPr>
            <a:lvl2pPr marL="0" indent="0">
              <a:buNone/>
              <a:defRPr sz="1400" b="0">
                <a:solidFill>
                  <a:schemeClr val="tx1"/>
                </a:solidFill>
              </a:defRPr>
            </a:lvl2pPr>
            <a:lvl3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3pPr>
            <a:lvl4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4pPr>
            <a:lvl5pPr algn="ctr"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5pPr>
            <a:lvl6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dirty="0"/>
              <a:t>Hoofdstuk titel</a:t>
            </a:r>
          </a:p>
        </p:txBody>
      </p:sp>
      <p:sp>
        <p:nvSpPr>
          <p:cNvPr id="46" name="tekst">
            <a:extLst>
              <a:ext uri="{FF2B5EF4-FFF2-40B4-BE49-F238E27FC236}">
                <a16:creationId xmlns:a16="http://schemas.microsoft.com/office/drawing/2014/main" id="{D6C2D04A-838B-485D-9E34-AA72D56DE72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366545" y="5651902"/>
            <a:ext cx="2640013" cy="224752"/>
          </a:xfrm>
        </p:spPr>
        <p:txBody>
          <a:bodyPr anchor="b" anchorCtr="0">
            <a:normAutofit/>
          </a:bodyPr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 marL="0" indent="0">
              <a:buNone/>
              <a:defRPr sz="1400" b="0">
                <a:solidFill>
                  <a:schemeClr val="tx1"/>
                </a:solidFill>
              </a:defRPr>
            </a:lvl2pPr>
            <a:lvl3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3pPr>
            <a:lvl4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4pPr>
            <a:lvl5pPr algn="ctr"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5pPr>
            <a:lvl6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dirty="0"/>
              <a:t>H6</a:t>
            </a:r>
          </a:p>
        </p:txBody>
      </p:sp>
      <p:sp>
        <p:nvSpPr>
          <p:cNvPr id="47" name="tekst">
            <a:extLst>
              <a:ext uri="{FF2B5EF4-FFF2-40B4-BE49-F238E27FC236}">
                <a16:creationId xmlns:a16="http://schemas.microsoft.com/office/drawing/2014/main" id="{0836F5DA-C749-47DA-B52B-08F5AA39708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366545" y="5876654"/>
            <a:ext cx="2640013" cy="204140"/>
          </a:xfrm>
        </p:spPr>
        <p:txBody>
          <a:bodyPr anchor="b" anchorCtr="0">
            <a:normAutofit/>
          </a:bodyPr>
          <a:lstStyle>
            <a:lvl1pPr algn="l">
              <a:buNone/>
              <a:defRPr sz="1400" b="0">
                <a:solidFill>
                  <a:schemeClr val="tx1"/>
                </a:solidFill>
              </a:defRPr>
            </a:lvl1pPr>
            <a:lvl2pPr marL="0" indent="0">
              <a:buNone/>
              <a:defRPr sz="1400" b="0">
                <a:solidFill>
                  <a:schemeClr val="tx1"/>
                </a:solidFill>
              </a:defRPr>
            </a:lvl2pPr>
            <a:lvl3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3pPr>
            <a:lvl4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4pPr>
            <a:lvl5pPr algn="ctr"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5pPr>
            <a:lvl6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dirty="0"/>
              <a:t>Hoofdstuk titel</a:t>
            </a:r>
          </a:p>
        </p:txBody>
      </p:sp>
      <p:sp>
        <p:nvSpPr>
          <p:cNvPr id="48" name="tekst">
            <a:extLst>
              <a:ext uri="{FF2B5EF4-FFF2-40B4-BE49-F238E27FC236}">
                <a16:creationId xmlns:a16="http://schemas.microsoft.com/office/drawing/2014/main" id="{17E01E6B-FF27-4DDA-BF51-00FB2964507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178075" y="3404262"/>
            <a:ext cx="2640013" cy="224752"/>
          </a:xfrm>
        </p:spPr>
        <p:txBody>
          <a:bodyPr anchor="b" anchorCtr="0">
            <a:normAutofit/>
          </a:bodyPr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 marL="0" indent="0">
              <a:buNone/>
              <a:defRPr sz="1400" b="0">
                <a:solidFill>
                  <a:schemeClr val="tx1"/>
                </a:solidFill>
              </a:defRPr>
            </a:lvl2pPr>
            <a:lvl3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3pPr>
            <a:lvl4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4pPr>
            <a:lvl5pPr algn="ctr"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5pPr>
            <a:lvl6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dirty="0"/>
              <a:t>H3</a:t>
            </a:r>
          </a:p>
        </p:txBody>
      </p:sp>
      <p:sp>
        <p:nvSpPr>
          <p:cNvPr id="49" name="tekst">
            <a:extLst>
              <a:ext uri="{FF2B5EF4-FFF2-40B4-BE49-F238E27FC236}">
                <a16:creationId xmlns:a16="http://schemas.microsoft.com/office/drawing/2014/main" id="{1B10C6E9-4F4A-4E83-84CB-69F09ABE5DB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178075" y="3629014"/>
            <a:ext cx="2640013" cy="204140"/>
          </a:xfrm>
        </p:spPr>
        <p:txBody>
          <a:bodyPr anchor="b" anchorCtr="0">
            <a:normAutofit/>
          </a:bodyPr>
          <a:lstStyle>
            <a:lvl1pPr algn="l">
              <a:buNone/>
              <a:defRPr sz="1400" b="0">
                <a:solidFill>
                  <a:schemeClr val="tx1"/>
                </a:solidFill>
              </a:defRPr>
            </a:lvl1pPr>
            <a:lvl2pPr marL="0" indent="0">
              <a:buNone/>
              <a:defRPr sz="1400" b="0">
                <a:solidFill>
                  <a:schemeClr val="tx1"/>
                </a:solidFill>
              </a:defRPr>
            </a:lvl2pPr>
            <a:lvl3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3pPr>
            <a:lvl4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4pPr>
            <a:lvl5pPr algn="ctr"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5pPr>
            <a:lvl6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dirty="0"/>
              <a:t>Hoofdstuk titel</a:t>
            </a:r>
          </a:p>
        </p:txBody>
      </p:sp>
      <p:sp>
        <p:nvSpPr>
          <p:cNvPr id="50" name="tekst">
            <a:extLst>
              <a:ext uri="{FF2B5EF4-FFF2-40B4-BE49-F238E27FC236}">
                <a16:creationId xmlns:a16="http://schemas.microsoft.com/office/drawing/2014/main" id="{8D0E837A-AE4B-4A78-8893-DC19F795370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78075" y="5651902"/>
            <a:ext cx="2640013" cy="224752"/>
          </a:xfrm>
        </p:spPr>
        <p:txBody>
          <a:bodyPr anchor="b" anchorCtr="0">
            <a:normAutofit/>
          </a:bodyPr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 marL="0" indent="0">
              <a:buNone/>
              <a:defRPr sz="1400" b="0">
                <a:solidFill>
                  <a:schemeClr val="tx1"/>
                </a:solidFill>
              </a:defRPr>
            </a:lvl2pPr>
            <a:lvl3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3pPr>
            <a:lvl4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4pPr>
            <a:lvl5pPr algn="ctr"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5pPr>
            <a:lvl6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dirty="0"/>
              <a:t>H7</a:t>
            </a:r>
          </a:p>
        </p:txBody>
      </p:sp>
      <p:sp>
        <p:nvSpPr>
          <p:cNvPr id="51" name="tekst">
            <a:extLst>
              <a:ext uri="{FF2B5EF4-FFF2-40B4-BE49-F238E27FC236}">
                <a16:creationId xmlns:a16="http://schemas.microsoft.com/office/drawing/2014/main" id="{414EC1CA-105C-4749-AC1E-DFFC34A75C4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78075" y="5876654"/>
            <a:ext cx="2640013" cy="204140"/>
          </a:xfrm>
        </p:spPr>
        <p:txBody>
          <a:bodyPr anchor="b" anchorCtr="0">
            <a:normAutofit/>
          </a:bodyPr>
          <a:lstStyle>
            <a:lvl1pPr algn="l">
              <a:buNone/>
              <a:defRPr sz="1400" b="0">
                <a:solidFill>
                  <a:schemeClr val="tx1"/>
                </a:solidFill>
              </a:defRPr>
            </a:lvl1pPr>
            <a:lvl2pPr marL="0" indent="0">
              <a:buNone/>
              <a:defRPr sz="1400" b="0">
                <a:solidFill>
                  <a:schemeClr val="tx1"/>
                </a:solidFill>
              </a:defRPr>
            </a:lvl2pPr>
            <a:lvl3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3pPr>
            <a:lvl4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4pPr>
            <a:lvl5pPr algn="ctr"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5pPr>
            <a:lvl6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dirty="0"/>
              <a:t>Hoofdstuk titel</a:t>
            </a:r>
          </a:p>
        </p:txBody>
      </p:sp>
      <p:sp>
        <p:nvSpPr>
          <p:cNvPr id="52" name="tekst">
            <a:extLst>
              <a:ext uri="{FF2B5EF4-FFF2-40B4-BE49-F238E27FC236}">
                <a16:creationId xmlns:a16="http://schemas.microsoft.com/office/drawing/2014/main" id="{A36A8E23-40C8-4166-B27E-9662B3194DE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011900" y="3404262"/>
            <a:ext cx="2640013" cy="224752"/>
          </a:xfrm>
        </p:spPr>
        <p:txBody>
          <a:bodyPr anchor="b" anchorCtr="0">
            <a:normAutofit/>
          </a:bodyPr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 marL="0" indent="0">
              <a:buNone/>
              <a:defRPr sz="1400" b="0">
                <a:solidFill>
                  <a:schemeClr val="tx1"/>
                </a:solidFill>
              </a:defRPr>
            </a:lvl2pPr>
            <a:lvl3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3pPr>
            <a:lvl4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4pPr>
            <a:lvl5pPr algn="ctr"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5pPr>
            <a:lvl6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dirty="0"/>
              <a:t>H4</a:t>
            </a:r>
          </a:p>
        </p:txBody>
      </p:sp>
      <p:sp>
        <p:nvSpPr>
          <p:cNvPr id="53" name="tekst">
            <a:extLst>
              <a:ext uri="{FF2B5EF4-FFF2-40B4-BE49-F238E27FC236}">
                <a16:creationId xmlns:a16="http://schemas.microsoft.com/office/drawing/2014/main" id="{52277800-BFFA-4D77-84F1-3A62995CB88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011900" y="3629014"/>
            <a:ext cx="2640013" cy="204140"/>
          </a:xfrm>
        </p:spPr>
        <p:txBody>
          <a:bodyPr anchor="b" anchorCtr="0">
            <a:normAutofit/>
          </a:bodyPr>
          <a:lstStyle>
            <a:lvl1pPr algn="l">
              <a:buNone/>
              <a:defRPr sz="1400" b="0">
                <a:solidFill>
                  <a:schemeClr val="tx1"/>
                </a:solidFill>
              </a:defRPr>
            </a:lvl1pPr>
            <a:lvl2pPr marL="0" indent="0">
              <a:buNone/>
              <a:defRPr sz="1400" b="0">
                <a:solidFill>
                  <a:schemeClr val="tx1"/>
                </a:solidFill>
              </a:defRPr>
            </a:lvl2pPr>
            <a:lvl3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3pPr>
            <a:lvl4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4pPr>
            <a:lvl5pPr algn="ctr"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5pPr>
            <a:lvl6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dirty="0"/>
              <a:t>Hoofdstuk titel</a:t>
            </a:r>
          </a:p>
        </p:txBody>
      </p:sp>
      <p:sp>
        <p:nvSpPr>
          <p:cNvPr id="54" name="tekst">
            <a:extLst>
              <a:ext uri="{FF2B5EF4-FFF2-40B4-BE49-F238E27FC236}">
                <a16:creationId xmlns:a16="http://schemas.microsoft.com/office/drawing/2014/main" id="{519CB15B-9642-4185-87F0-A105C822936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11900" y="5651902"/>
            <a:ext cx="2640013" cy="224752"/>
          </a:xfrm>
        </p:spPr>
        <p:txBody>
          <a:bodyPr anchor="b" anchorCtr="0">
            <a:normAutofit/>
          </a:bodyPr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 marL="0" indent="0">
              <a:buNone/>
              <a:defRPr sz="1400" b="0">
                <a:solidFill>
                  <a:schemeClr val="tx1"/>
                </a:solidFill>
              </a:defRPr>
            </a:lvl2pPr>
            <a:lvl3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3pPr>
            <a:lvl4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4pPr>
            <a:lvl5pPr algn="ctr"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5pPr>
            <a:lvl6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dirty="0"/>
              <a:t>H8</a:t>
            </a:r>
          </a:p>
        </p:txBody>
      </p:sp>
      <p:sp>
        <p:nvSpPr>
          <p:cNvPr id="55" name="tekst">
            <a:extLst>
              <a:ext uri="{FF2B5EF4-FFF2-40B4-BE49-F238E27FC236}">
                <a16:creationId xmlns:a16="http://schemas.microsoft.com/office/drawing/2014/main" id="{3A61B366-19C2-4CA3-95B0-24398AD1094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011900" y="5876654"/>
            <a:ext cx="2640013" cy="204140"/>
          </a:xfrm>
        </p:spPr>
        <p:txBody>
          <a:bodyPr anchor="b" anchorCtr="0">
            <a:normAutofit/>
          </a:bodyPr>
          <a:lstStyle>
            <a:lvl1pPr algn="l">
              <a:buNone/>
              <a:defRPr sz="1400" b="0">
                <a:solidFill>
                  <a:schemeClr val="tx1"/>
                </a:solidFill>
              </a:defRPr>
            </a:lvl1pPr>
            <a:lvl2pPr marL="0" indent="0">
              <a:buNone/>
              <a:defRPr sz="1400" b="0">
                <a:solidFill>
                  <a:schemeClr val="tx1"/>
                </a:solidFill>
              </a:defRPr>
            </a:lvl2pPr>
            <a:lvl3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3pPr>
            <a:lvl4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4pPr>
            <a:lvl5pPr algn="ctr"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5pPr>
            <a:lvl6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dirty="0"/>
              <a:t>Hoofdstuk titel</a:t>
            </a:r>
          </a:p>
        </p:txBody>
      </p:sp>
      <p:sp>
        <p:nvSpPr>
          <p:cNvPr id="30" name="- INFO">
            <a:extLst>
              <a:ext uri="{FF2B5EF4-FFF2-40B4-BE49-F238E27FC236}">
                <a16:creationId xmlns:a16="http://schemas.microsoft.com/office/drawing/2014/main" id="{1F7C43EB-A59F-4546-BC66-654533B4E087}"/>
              </a:ext>
            </a:extLst>
          </p:cNvPr>
          <p:cNvSpPr txBox="1"/>
          <p:nvPr userDrawn="1"/>
        </p:nvSpPr>
        <p:spPr>
          <a:xfrm>
            <a:off x="12700" y="-334023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none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Menu [8x]</a:t>
            </a:r>
          </a:p>
        </p:txBody>
      </p:sp>
    </p:spTree>
    <p:extLst>
      <p:ext uri="{BB962C8B-B14F-4D97-AF65-F5344CB8AC3E}">
        <p14:creationId xmlns:p14="http://schemas.microsoft.com/office/powerpoint/2010/main" val="410320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9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9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655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442175BC-9782-43CF-992F-4DC22FE5CE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699729" cy="1294843"/>
          </a:xfrm>
          <a:custGeom>
            <a:avLst/>
            <a:gdLst>
              <a:gd name="connsiteX0" fmla="*/ 0 w 3259016"/>
              <a:gd name="connsiteY0" fmla="*/ 0 h 1348154"/>
              <a:gd name="connsiteX1" fmla="*/ 3259016 w 3259016"/>
              <a:gd name="connsiteY1" fmla="*/ 0 h 1348154"/>
              <a:gd name="connsiteX2" fmla="*/ 3247292 w 3259016"/>
              <a:gd name="connsiteY2" fmla="*/ 1230923 h 1348154"/>
              <a:gd name="connsiteX3" fmla="*/ 0 w 3259016"/>
              <a:gd name="connsiteY3" fmla="*/ 1348154 h 1348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016" h="1348154">
                <a:moveTo>
                  <a:pt x="0" y="0"/>
                </a:moveTo>
                <a:lnTo>
                  <a:pt x="3259016" y="0"/>
                </a:lnTo>
                <a:lnTo>
                  <a:pt x="3247292" y="1230923"/>
                </a:lnTo>
                <a:lnTo>
                  <a:pt x="0" y="134815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none" lIns="540000" tIns="504000" rIns="720000" bIns="504000" anchor="t" anchorCtr="0">
            <a:spAutoFit/>
          </a:bodyPr>
          <a:lstStyle>
            <a:lvl1pPr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- INFO">
            <a:extLst>
              <a:ext uri="{FF2B5EF4-FFF2-40B4-BE49-F238E27FC236}">
                <a16:creationId xmlns:a16="http://schemas.microsoft.com/office/drawing/2014/main" id="{D9D58102-57DD-40BA-9E12-ACD9421E5DEC}"/>
              </a:ext>
            </a:extLst>
          </p:cNvPr>
          <p:cNvSpPr txBox="1"/>
          <p:nvPr userDrawn="1"/>
        </p:nvSpPr>
        <p:spPr>
          <a:xfrm>
            <a:off x="0" y="-321991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none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97668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INSTRUCTIE">
            <a:extLst>
              <a:ext uri="{FF2B5EF4-FFF2-40B4-BE49-F238E27FC236}">
                <a16:creationId xmlns:a16="http://schemas.microsoft.com/office/drawing/2014/main" id="{42E28837-3C24-4A22-B251-8A51D1856312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77" name="Rechthoek 76">
              <a:extLst>
                <a:ext uri="{FF2B5EF4-FFF2-40B4-BE49-F238E27FC236}">
                  <a16:creationId xmlns:a16="http://schemas.microsoft.com/office/drawing/2014/main" id="{AE8263E0-B82B-49DF-91B2-1E0138C16C99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78" name="Ovaal 77">
              <a:extLst>
                <a:ext uri="{FF2B5EF4-FFF2-40B4-BE49-F238E27FC236}">
                  <a16:creationId xmlns:a16="http://schemas.microsoft.com/office/drawing/2014/main" id="{E186FC23-018A-4667-A03E-9F7A7A67EA04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9" name="Rechthoek 78">
              <a:extLst>
                <a:ext uri="{FF2B5EF4-FFF2-40B4-BE49-F238E27FC236}">
                  <a16:creationId xmlns:a16="http://schemas.microsoft.com/office/drawing/2014/main" id="{3C4AF143-D0EF-4B34-BDC8-10289ABDA0AD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80" name="Ovaal 79">
              <a:extLst>
                <a:ext uri="{FF2B5EF4-FFF2-40B4-BE49-F238E27FC236}">
                  <a16:creationId xmlns:a16="http://schemas.microsoft.com/office/drawing/2014/main" id="{A5C9480D-803D-46E9-BA4C-E9673DD6854A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1" name="Rechthoek 80">
              <a:extLst>
                <a:ext uri="{FF2B5EF4-FFF2-40B4-BE49-F238E27FC236}">
                  <a16:creationId xmlns:a16="http://schemas.microsoft.com/office/drawing/2014/main" id="{E5F354A3-6112-468A-82D9-37EBE96386D2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FD53228F-DF7F-4621-B7AC-F7A8BC980373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D7EA5017-E8A7-43F5-8698-649DB94AD7D4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407D1256-7393-4796-B00F-A9BFB49C28B4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1D36D0D2-A827-456B-9324-788B3B7D0FAD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D5790799-7C01-4AB0-BAF3-C27ED5518542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(roze)</a:t>
              </a:r>
            </a:p>
          </p:txBody>
        </p: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B427EDBD-B2BF-41B6-8115-12554D8538B3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DCDE8DE0-1A3F-410F-BC25-11199E5A04A8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(zwart)</a:t>
              </a:r>
            </a:p>
          </p:txBody>
        </p:sp>
        <p:sp>
          <p:nvSpPr>
            <p:cNvPr id="89" name="Ovaal 88">
              <a:extLst>
                <a:ext uri="{FF2B5EF4-FFF2-40B4-BE49-F238E27FC236}">
                  <a16:creationId xmlns:a16="http://schemas.microsoft.com/office/drawing/2014/main" id="{74B4B403-049F-4975-B99B-A0A882B8CC19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EF9DBC42-62E4-48C9-9554-78B0F2AB8F57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91" name="Ovaal 90">
              <a:extLst>
                <a:ext uri="{FF2B5EF4-FFF2-40B4-BE49-F238E27FC236}">
                  <a16:creationId xmlns:a16="http://schemas.microsoft.com/office/drawing/2014/main" id="{1049C800-BEF2-4607-914D-050D35A8E7C6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EB9394A8-068D-4B5A-84C5-35264CFE46D2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01F4EAD4-0FCA-4A78-91D0-6166580EEB1C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3BD8607B-C029-46A1-ABFA-46E5977E31BB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1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*Bronvermelding</a:t>
              </a:r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9A5A43DF-6032-4BD5-86A5-5A6140E251C5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7C56F804-EE39-48FD-8770-5C339960D141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4A9D585D-1D1C-4E1F-B6F0-13CC4BC1A9E4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98" name="ICOON_info">
              <a:extLst>
                <a:ext uri="{FF2B5EF4-FFF2-40B4-BE49-F238E27FC236}">
                  <a16:creationId xmlns:a16="http://schemas.microsoft.com/office/drawing/2014/main" id="{244F60F2-E89C-4314-AB42-74E77740C771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140" name="Ovaal 139">
                <a:extLst>
                  <a:ext uri="{FF2B5EF4-FFF2-40B4-BE49-F238E27FC236}">
                    <a16:creationId xmlns:a16="http://schemas.microsoft.com/office/drawing/2014/main" id="{07918CFE-A966-4A16-9554-92CAE552ED71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1" name="Graphic 163" descr="Informatie">
                <a:extLst>
                  <a:ext uri="{FF2B5EF4-FFF2-40B4-BE49-F238E27FC236}">
                    <a16:creationId xmlns:a16="http://schemas.microsoft.com/office/drawing/2014/main" id="{DA0B2705-6A59-4D3F-9299-095DAB3F4529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9" name="VOORBEELD">
              <a:extLst>
                <a:ext uri="{FF2B5EF4-FFF2-40B4-BE49-F238E27FC236}">
                  <a16:creationId xmlns:a16="http://schemas.microsoft.com/office/drawing/2014/main" id="{D049432F-DE7C-4DC5-900C-6876B7D125B3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00" name="Rechthoek 99">
                <a:extLst>
                  <a:ext uri="{FF2B5EF4-FFF2-40B4-BE49-F238E27FC236}">
                    <a16:creationId xmlns:a16="http://schemas.microsoft.com/office/drawing/2014/main" id="{F5A97E92-9CB7-4E30-9BE7-8E38C9717811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B7B6F7FC-221F-4C5E-BA3F-26034D81D54C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02" name="Groep 101">
                <a:extLst>
                  <a:ext uri="{FF2B5EF4-FFF2-40B4-BE49-F238E27FC236}">
                    <a16:creationId xmlns:a16="http://schemas.microsoft.com/office/drawing/2014/main" id="{AFED350A-3757-4A1F-AB85-FC9508BE0D0F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33" name="Groep 132">
                  <a:extLst>
                    <a:ext uri="{FF2B5EF4-FFF2-40B4-BE49-F238E27FC236}">
                      <a16:creationId xmlns:a16="http://schemas.microsoft.com/office/drawing/2014/main" id="{E57CE0E8-CD50-4115-9DC8-8D7B1788F72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88C2E644-9A0F-47F2-81D9-9A0B395B502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8ACD0D07-13B5-4707-A716-048391BD6E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7" name="Rechte verbindingslijn 136">
                    <a:extLst>
                      <a:ext uri="{FF2B5EF4-FFF2-40B4-BE49-F238E27FC236}">
                        <a16:creationId xmlns:a16="http://schemas.microsoft.com/office/drawing/2014/main" id="{64CCEFF5-9996-4E06-9981-B06BFC6D44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8" name="Rechte verbindingslijn 137">
                    <a:extLst>
                      <a:ext uri="{FF2B5EF4-FFF2-40B4-BE49-F238E27FC236}">
                        <a16:creationId xmlns:a16="http://schemas.microsoft.com/office/drawing/2014/main" id="{5E211A19-7FFF-4FF4-8AC0-4F09A97602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C6A233D9-AE46-4339-BF62-2845693D3D1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4" name="Pijl: rechts 133">
                  <a:extLst>
                    <a:ext uri="{FF2B5EF4-FFF2-40B4-BE49-F238E27FC236}">
                      <a16:creationId xmlns:a16="http://schemas.microsoft.com/office/drawing/2014/main" id="{74CB345A-7C26-4F5F-AFFD-325CD41EB9D8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3" name="Groep 102">
                <a:extLst>
                  <a:ext uri="{FF2B5EF4-FFF2-40B4-BE49-F238E27FC236}">
                    <a16:creationId xmlns:a16="http://schemas.microsoft.com/office/drawing/2014/main" id="{3C07C540-A138-46AB-89BF-C206C481735F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26" name="Groep 125">
                  <a:extLst>
                    <a:ext uri="{FF2B5EF4-FFF2-40B4-BE49-F238E27FC236}">
                      <a16:creationId xmlns:a16="http://schemas.microsoft.com/office/drawing/2014/main" id="{5447D3F8-8528-489A-B338-43EA85B926E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8B2EB86D-E2DE-48C6-B80F-3F541D02753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9" name="Rechte verbindingslijn 128">
                    <a:extLst>
                      <a:ext uri="{FF2B5EF4-FFF2-40B4-BE49-F238E27FC236}">
                        <a16:creationId xmlns:a16="http://schemas.microsoft.com/office/drawing/2014/main" id="{463630B6-9682-42F7-AA22-58A0D5591D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0" name="Rechte verbindingslijn 129">
                    <a:extLst>
                      <a:ext uri="{FF2B5EF4-FFF2-40B4-BE49-F238E27FC236}">
                        <a16:creationId xmlns:a16="http://schemas.microsoft.com/office/drawing/2014/main" id="{18DFBA2B-8627-429C-A299-3E992D24AD1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1" name="Rechte verbindingslijn 130">
                    <a:extLst>
                      <a:ext uri="{FF2B5EF4-FFF2-40B4-BE49-F238E27FC236}">
                        <a16:creationId xmlns:a16="http://schemas.microsoft.com/office/drawing/2014/main" id="{CAF4BEFA-52C6-473F-84A9-9EBDC13B8C3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789A1A64-F766-4C6D-BE1C-5BFE390A0D2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7" name="Pijl: rechts 126">
                  <a:extLst>
                    <a:ext uri="{FF2B5EF4-FFF2-40B4-BE49-F238E27FC236}">
                      <a16:creationId xmlns:a16="http://schemas.microsoft.com/office/drawing/2014/main" id="{FF91AC7E-8240-4C21-9FEB-17BF044F56E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04" name="Rechte verbindingslijn 103">
                <a:extLst>
                  <a:ext uri="{FF2B5EF4-FFF2-40B4-BE49-F238E27FC236}">
                    <a16:creationId xmlns:a16="http://schemas.microsoft.com/office/drawing/2014/main" id="{200421B8-B281-4272-A1FB-9F2D946904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05" name="Rechte verbindingslijn 104">
                <a:extLst>
                  <a:ext uri="{FF2B5EF4-FFF2-40B4-BE49-F238E27FC236}">
                    <a16:creationId xmlns:a16="http://schemas.microsoft.com/office/drawing/2014/main" id="{86F4331E-A209-4E87-B0FB-53DB066C70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06" name="Rechthoek 105">
                <a:extLst>
                  <a:ext uri="{FF2B5EF4-FFF2-40B4-BE49-F238E27FC236}">
                    <a16:creationId xmlns:a16="http://schemas.microsoft.com/office/drawing/2014/main" id="{E8EBAF33-0CEB-4876-B7D7-660BE6656FAD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07" name="Rechthoek 106">
                <a:extLst>
                  <a:ext uri="{FF2B5EF4-FFF2-40B4-BE49-F238E27FC236}">
                    <a16:creationId xmlns:a16="http://schemas.microsoft.com/office/drawing/2014/main" id="{2A852488-FAB1-4A9C-89D3-E75824D2906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08" name="Groep 107">
                <a:extLst>
                  <a:ext uri="{FF2B5EF4-FFF2-40B4-BE49-F238E27FC236}">
                    <a16:creationId xmlns:a16="http://schemas.microsoft.com/office/drawing/2014/main" id="{1806F506-E282-44C9-8CCC-B1994FA47D18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18" name="Rechthoek 117">
                  <a:extLst>
                    <a:ext uri="{FF2B5EF4-FFF2-40B4-BE49-F238E27FC236}">
                      <a16:creationId xmlns:a16="http://schemas.microsoft.com/office/drawing/2014/main" id="{CDEFAECE-E500-473B-B71E-768E1B403C7A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19" name="Groep 118">
                  <a:extLst>
                    <a:ext uri="{FF2B5EF4-FFF2-40B4-BE49-F238E27FC236}">
                      <a16:creationId xmlns:a16="http://schemas.microsoft.com/office/drawing/2014/main" id="{E6DDCAF4-C8FF-4DFB-BD71-B1F89E49533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21" name="Rechte verbindingslijn 120">
                    <a:extLst>
                      <a:ext uri="{FF2B5EF4-FFF2-40B4-BE49-F238E27FC236}">
                        <a16:creationId xmlns:a16="http://schemas.microsoft.com/office/drawing/2014/main" id="{EDC2E165-41D9-4F64-BF7A-28EEFF4FFEA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2" name="Rechte verbindingslijn 121">
                    <a:extLst>
                      <a:ext uri="{FF2B5EF4-FFF2-40B4-BE49-F238E27FC236}">
                        <a16:creationId xmlns:a16="http://schemas.microsoft.com/office/drawing/2014/main" id="{B119BC9F-D599-441A-A8D0-2215B7473CB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3" name="Rechte verbindingslijn 122">
                    <a:extLst>
                      <a:ext uri="{FF2B5EF4-FFF2-40B4-BE49-F238E27FC236}">
                        <a16:creationId xmlns:a16="http://schemas.microsoft.com/office/drawing/2014/main" id="{905BF92F-1F1E-4683-951C-BFCFB5F596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ABAAA7AF-DD80-4D31-AEFE-8772172BA2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7F027E20-6074-4A22-8A6C-330E1C4B85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0" name="Pijl: rechts 119">
                  <a:extLst>
                    <a:ext uri="{FF2B5EF4-FFF2-40B4-BE49-F238E27FC236}">
                      <a16:creationId xmlns:a16="http://schemas.microsoft.com/office/drawing/2014/main" id="{533ECE07-6D9D-4950-8CE4-A24BB608A64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9" name="Groep 108">
                <a:extLst>
                  <a:ext uri="{FF2B5EF4-FFF2-40B4-BE49-F238E27FC236}">
                    <a16:creationId xmlns:a16="http://schemas.microsoft.com/office/drawing/2014/main" id="{48909ACA-0B51-4630-945E-BB7ECB78D0A8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10" name="Rechthoek 109">
                  <a:extLst>
                    <a:ext uri="{FF2B5EF4-FFF2-40B4-BE49-F238E27FC236}">
                      <a16:creationId xmlns:a16="http://schemas.microsoft.com/office/drawing/2014/main" id="{667B343D-BB19-4F06-A765-202925E3133D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11" name="Groep 110">
                  <a:extLst>
                    <a:ext uri="{FF2B5EF4-FFF2-40B4-BE49-F238E27FC236}">
                      <a16:creationId xmlns:a16="http://schemas.microsoft.com/office/drawing/2014/main" id="{57D21109-0AD3-4B0B-9E0A-D55B166C82D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3" name="Rechte verbindingslijn 112">
                    <a:extLst>
                      <a:ext uri="{FF2B5EF4-FFF2-40B4-BE49-F238E27FC236}">
                        <a16:creationId xmlns:a16="http://schemas.microsoft.com/office/drawing/2014/main" id="{298B8A9E-0B45-40B9-9804-97B2BD9996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4" name="Rechte verbindingslijn 113">
                    <a:extLst>
                      <a:ext uri="{FF2B5EF4-FFF2-40B4-BE49-F238E27FC236}">
                        <a16:creationId xmlns:a16="http://schemas.microsoft.com/office/drawing/2014/main" id="{294D913B-F002-4EB3-AE72-EF78AE59EE5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5" name="Rechte verbindingslijn 114">
                    <a:extLst>
                      <a:ext uri="{FF2B5EF4-FFF2-40B4-BE49-F238E27FC236}">
                        <a16:creationId xmlns:a16="http://schemas.microsoft.com/office/drawing/2014/main" id="{DE5BF9F2-E748-4F59-8F63-08223F1BDA1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6" name="Rechte verbindingslijn 115">
                    <a:extLst>
                      <a:ext uri="{FF2B5EF4-FFF2-40B4-BE49-F238E27FC236}">
                        <a16:creationId xmlns:a16="http://schemas.microsoft.com/office/drawing/2014/main" id="{294D753A-2AA2-4FF2-A3BF-41173D3E57F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7" name="Rechte verbindingslijn 116">
                    <a:extLst>
                      <a:ext uri="{FF2B5EF4-FFF2-40B4-BE49-F238E27FC236}">
                        <a16:creationId xmlns:a16="http://schemas.microsoft.com/office/drawing/2014/main" id="{78A15674-DFCD-4566-9A56-FA50DDFF08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2" name="Pijl: rechts 111">
                  <a:extLst>
                    <a:ext uri="{FF2B5EF4-FFF2-40B4-BE49-F238E27FC236}">
                      <a16:creationId xmlns:a16="http://schemas.microsoft.com/office/drawing/2014/main" id="{9E53D5B4-D417-4140-9A59-D40D11DCA1B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9" name="Titel 8">
            <a:extLst>
              <a:ext uri="{FF2B5EF4-FFF2-40B4-BE49-F238E27FC236}">
                <a16:creationId xmlns:a16="http://schemas.microsoft.com/office/drawing/2014/main" id="{3B42EF8E-F072-4427-A784-E0FBEBFD5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699729" cy="1294843"/>
          </a:xfrm>
          <a:custGeom>
            <a:avLst/>
            <a:gdLst>
              <a:gd name="connsiteX0" fmla="*/ 0 w 3259016"/>
              <a:gd name="connsiteY0" fmla="*/ 0 h 1348154"/>
              <a:gd name="connsiteX1" fmla="*/ 3259016 w 3259016"/>
              <a:gd name="connsiteY1" fmla="*/ 0 h 1348154"/>
              <a:gd name="connsiteX2" fmla="*/ 3247292 w 3259016"/>
              <a:gd name="connsiteY2" fmla="*/ 1230923 h 1348154"/>
              <a:gd name="connsiteX3" fmla="*/ 0 w 3259016"/>
              <a:gd name="connsiteY3" fmla="*/ 1348154 h 1348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016" h="1348154">
                <a:moveTo>
                  <a:pt x="0" y="0"/>
                </a:moveTo>
                <a:lnTo>
                  <a:pt x="3259016" y="0"/>
                </a:lnTo>
                <a:lnTo>
                  <a:pt x="3247292" y="1230923"/>
                </a:lnTo>
                <a:lnTo>
                  <a:pt x="0" y="134815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none" lIns="540000" tIns="504000" rIns="720000" bIns="504000" anchor="t" anchorCtr="0">
            <a:spAutoFit/>
          </a:bodyPr>
          <a:lstStyle>
            <a:lvl1pPr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90" y="1793875"/>
            <a:ext cx="11101385" cy="4310064"/>
          </a:xfrm>
        </p:spPr>
        <p:txBody>
          <a:bodyPr/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Subtitel (roze)</a:t>
            </a:r>
          </a:p>
          <a:p>
            <a:pPr lvl="4"/>
            <a:r>
              <a:rPr lang="nl-NL" dirty="0"/>
              <a:t>Subtitel (zwart)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Bullet</a:t>
            </a:r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1AEB4AC2-3D2B-45A4-9CF9-8D96D0FEFB49}"/>
              </a:ext>
            </a:extLst>
          </p:cNvPr>
          <p:cNvSpPr txBox="1"/>
          <p:nvPr userDrawn="1"/>
        </p:nvSpPr>
        <p:spPr>
          <a:xfrm>
            <a:off x="0" y="-321991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none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25612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INSTRUCTIE">
            <a:extLst>
              <a:ext uri="{FF2B5EF4-FFF2-40B4-BE49-F238E27FC236}">
                <a16:creationId xmlns:a16="http://schemas.microsoft.com/office/drawing/2014/main" id="{CD0E4ED0-5392-4D0D-97B4-42AD8047DBA2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18" name="Rechthoek 117">
              <a:extLst>
                <a:ext uri="{FF2B5EF4-FFF2-40B4-BE49-F238E27FC236}">
                  <a16:creationId xmlns:a16="http://schemas.microsoft.com/office/drawing/2014/main" id="{90C668F0-620E-4132-B3EF-77A8564F02BF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19" name="Ovaal 118">
              <a:extLst>
                <a:ext uri="{FF2B5EF4-FFF2-40B4-BE49-F238E27FC236}">
                  <a16:creationId xmlns:a16="http://schemas.microsoft.com/office/drawing/2014/main" id="{31A11CD9-F4B4-43B1-933E-BAAE5751FBFE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0" name="Rechthoek 119">
              <a:extLst>
                <a:ext uri="{FF2B5EF4-FFF2-40B4-BE49-F238E27FC236}">
                  <a16:creationId xmlns:a16="http://schemas.microsoft.com/office/drawing/2014/main" id="{7A746764-A75F-412E-85FF-A5B243E4688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21" name="Ovaal 120">
              <a:extLst>
                <a:ext uri="{FF2B5EF4-FFF2-40B4-BE49-F238E27FC236}">
                  <a16:creationId xmlns:a16="http://schemas.microsoft.com/office/drawing/2014/main" id="{20B16AF4-A686-43D0-8F31-4FE4F621DC76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2" name="Rechthoek 121">
              <a:extLst>
                <a:ext uri="{FF2B5EF4-FFF2-40B4-BE49-F238E27FC236}">
                  <a16:creationId xmlns:a16="http://schemas.microsoft.com/office/drawing/2014/main" id="{AC09E2EE-A37F-4771-A08A-669F74B8D0DF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23" name="Rechthoek 122">
              <a:extLst>
                <a:ext uri="{FF2B5EF4-FFF2-40B4-BE49-F238E27FC236}">
                  <a16:creationId xmlns:a16="http://schemas.microsoft.com/office/drawing/2014/main" id="{BB607471-6C94-4F23-B8CB-DA6A67FC7229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24" name="Ovaal 123">
              <a:extLst>
                <a:ext uri="{FF2B5EF4-FFF2-40B4-BE49-F238E27FC236}">
                  <a16:creationId xmlns:a16="http://schemas.microsoft.com/office/drawing/2014/main" id="{CFB231E7-946F-43AD-BA40-2B619DC13773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25" name="Rechthoek 124">
              <a:extLst>
                <a:ext uri="{FF2B5EF4-FFF2-40B4-BE49-F238E27FC236}">
                  <a16:creationId xmlns:a16="http://schemas.microsoft.com/office/drawing/2014/main" id="{52FC7BAB-82CA-4AED-B37C-B02ACF9F2960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126" name="Ovaal 125">
              <a:extLst>
                <a:ext uri="{FF2B5EF4-FFF2-40B4-BE49-F238E27FC236}">
                  <a16:creationId xmlns:a16="http://schemas.microsoft.com/office/drawing/2014/main" id="{87F314A1-C8DA-41DB-9FFF-DF6172F8B292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27" name="Rechthoek 126">
              <a:extLst>
                <a:ext uri="{FF2B5EF4-FFF2-40B4-BE49-F238E27FC236}">
                  <a16:creationId xmlns:a16="http://schemas.microsoft.com/office/drawing/2014/main" id="{B968BA34-139B-4F1D-930C-AB9EF4CC0775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(roze)</a:t>
              </a:r>
            </a:p>
          </p:txBody>
        </p:sp>
        <p:sp>
          <p:nvSpPr>
            <p:cNvPr id="128" name="Ovaal 127">
              <a:extLst>
                <a:ext uri="{FF2B5EF4-FFF2-40B4-BE49-F238E27FC236}">
                  <a16:creationId xmlns:a16="http://schemas.microsoft.com/office/drawing/2014/main" id="{3BF9016C-1749-439A-BEF9-6F93F0B980BF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29" name="Rechthoek 128">
              <a:extLst>
                <a:ext uri="{FF2B5EF4-FFF2-40B4-BE49-F238E27FC236}">
                  <a16:creationId xmlns:a16="http://schemas.microsoft.com/office/drawing/2014/main" id="{6808DC09-20DB-415B-A043-DCEB714CCC0D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(zwart)</a:t>
              </a:r>
            </a:p>
          </p:txBody>
        </p:sp>
        <p:sp>
          <p:nvSpPr>
            <p:cNvPr id="130" name="Ovaal 129">
              <a:extLst>
                <a:ext uri="{FF2B5EF4-FFF2-40B4-BE49-F238E27FC236}">
                  <a16:creationId xmlns:a16="http://schemas.microsoft.com/office/drawing/2014/main" id="{8B8DA75A-5FB8-49F5-A9FC-0D19CFEB8B30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31" name="Rechthoek 130">
              <a:extLst>
                <a:ext uri="{FF2B5EF4-FFF2-40B4-BE49-F238E27FC236}">
                  <a16:creationId xmlns:a16="http://schemas.microsoft.com/office/drawing/2014/main" id="{EADC70D6-B275-4BD2-9F9A-039FDEFFBB67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32" name="Ovaal 131">
              <a:extLst>
                <a:ext uri="{FF2B5EF4-FFF2-40B4-BE49-F238E27FC236}">
                  <a16:creationId xmlns:a16="http://schemas.microsoft.com/office/drawing/2014/main" id="{E40B8DE2-4686-4AD8-93B3-E292820793D0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33" name="Rechthoek 132">
              <a:extLst>
                <a:ext uri="{FF2B5EF4-FFF2-40B4-BE49-F238E27FC236}">
                  <a16:creationId xmlns:a16="http://schemas.microsoft.com/office/drawing/2014/main" id="{7E84927D-09E7-4182-ADB1-D0AD2204E25D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134" name="Ovaal 133">
              <a:extLst>
                <a:ext uri="{FF2B5EF4-FFF2-40B4-BE49-F238E27FC236}">
                  <a16:creationId xmlns:a16="http://schemas.microsoft.com/office/drawing/2014/main" id="{85A639B4-1333-441A-9EE4-8730C1F84D44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35" name="Rechthoek 134">
              <a:extLst>
                <a:ext uri="{FF2B5EF4-FFF2-40B4-BE49-F238E27FC236}">
                  <a16:creationId xmlns:a16="http://schemas.microsoft.com/office/drawing/2014/main" id="{0AB2B1FD-98D6-431B-B4FB-F8E0C7CA86AF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1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*Bronvermelding</a:t>
              </a:r>
            </a:p>
          </p:txBody>
        </p:sp>
        <p:sp>
          <p:nvSpPr>
            <p:cNvPr id="136" name="Ovaal 135">
              <a:extLst>
                <a:ext uri="{FF2B5EF4-FFF2-40B4-BE49-F238E27FC236}">
                  <a16:creationId xmlns:a16="http://schemas.microsoft.com/office/drawing/2014/main" id="{84DC7E35-98D4-4169-8700-582EA8E34930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37" name="Rechthoek 136">
              <a:extLst>
                <a:ext uri="{FF2B5EF4-FFF2-40B4-BE49-F238E27FC236}">
                  <a16:creationId xmlns:a16="http://schemas.microsoft.com/office/drawing/2014/main" id="{BA1EDBC2-3B58-4214-A239-894B906944A7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38" name="Rechthoek 137">
              <a:extLst>
                <a:ext uri="{FF2B5EF4-FFF2-40B4-BE49-F238E27FC236}">
                  <a16:creationId xmlns:a16="http://schemas.microsoft.com/office/drawing/2014/main" id="{80AF2276-9D66-4647-B1F4-26D11421430A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39" name="ICOON_info">
              <a:extLst>
                <a:ext uri="{FF2B5EF4-FFF2-40B4-BE49-F238E27FC236}">
                  <a16:creationId xmlns:a16="http://schemas.microsoft.com/office/drawing/2014/main" id="{2AF72084-AF51-4745-ABD1-24D30D412BF7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181" name="Ovaal 180">
                <a:extLst>
                  <a:ext uri="{FF2B5EF4-FFF2-40B4-BE49-F238E27FC236}">
                    <a16:creationId xmlns:a16="http://schemas.microsoft.com/office/drawing/2014/main" id="{0728C618-20A1-4D05-AB7B-5BF92BEFD32D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2" name="Graphic 163" descr="Informatie">
                <a:extLst>
                  <a:ext uri="{FF2B5EF4-FFF2-40B4-BE49-F238E27FC236}">
                    <a16:creationId xmlns:a16="http://schemas.microsoft.com/office/drawing/2014/main" id="{1D4E6041-6C9F-46DB-BC81-D621AFA37F59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40" name="VOORBEELD">
              <a:extLst>
                <a:ext uri="{FF2B5EF4-FFF2-40B4-BE49-F238E27FC236}">
                  <a16:creationId xmlns:a16="http://schemas.microsoft.com/office/drawing/2014/main" id="{23E2D847-64E8-4215-92DE-52A0ED4DBC22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DDCB3C49-F140-409C-9016-F3679F11D4CC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42" name="Rechthoek 141">
                <a:extLst>
                  <a:ext uri="{FF2B5EF4-FFF2-40B4-BE49-F238E27FC236}">
                    <a16:creationId xmlns:a16="http://schemas.microsoft.com/office/drawing/2014/main" id="{E913D5B3-C865-4C88-B6CE-98B9E6D0998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3" name="Groep 142">
                <a:extLst>
                  <a:ext uri="{FF2B5EF4-FFF2-40B4-BE49-F238E27FC236}">
                    <a16:creationId xmlns:a16="http://schemas.microsoft.com/office/drawing/2014/main" id="{9160E756-29AB-453F-9006-E6B5435B3AA2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74" name="Groep 173">
                  <a:extLst>
                    <a:ext uri="{FF2B5EF4-FFF2-40B4-BE49-F238E27FC236}">
                      <a16:creationId xmlns:a16="http://schemas.microsoft.com/office/drawing/2014/main" id="{381E29C4-B69B-4ED1-ABA9-D586A04DB08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76" name="Rechte verbindingslijn 175">
                    <a:extLst>
                      <a:ext uri="{FF2B5EF4-FFF2-40B4-BE49-F238E27FC236}">
                        <a16:creationId xmlns:a16="http://schemas.microsoft.com/office/drawing/2014/main" id="{A9F028A4-EC23-42A0-AB68-57F34A708C1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7" name="Rechte verbindingslijn 176">
                    <a:extLst>
                      <a:ext uri="{FF2B5EF4-FFF2-40B4-BE49-F238E27FC236}">
                        <a16:creationId xmlns:a16="http://schemas.microsoft.com/office/drawing/2014/main" id="{BF8E98EE-72C6-4793-BDD8-B7EA37DBFB1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8" name="Rechte verbindingslijn 177">
                    <a:extLst>
                      <a:ext uri="{FF2B5EF4-FFF2-40B4-BE49-F238E27FC236}">
                        <a16:creationId xmlns:a16="http://schemas.microsoft.com/office/drawing/2014/main" id="{58002245-7D57-4E7C-841B-628E6C7371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9" name="Rechte verbindingslijn 178">
                    <a:extLst>
                      <a:ext uri="{FF2B5EF4-FFF2-40B4-BE49-F238E27FC236}">
                        <a16:creationId xmlns:a16="http://schemas.microsoft.com/office/drawing/2014/main" id="{C0B1651C-D932-43AC-955A-A80DD9D1FC6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0" name="Rechte verbindingslijn 179">
                    <a:extLst>
                      <a:ext uri="{FF2B5EF4-FFF2-40B4-BE49-F238E27FC236}">
                        <a16:creationId xmlns:a16="http://schemas.microsoft.com/office/drawing/2014/main" id="{15AF8724-DF38-4985-95EE-274C65D33E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5" name="Pijl: rechts 174">
                  <a:extLst>
                    <a:ext uri="{FF2B5EF4-FFF2-40B4-BE49-F238E27FC236}">
                      <a16:creationId xmlns:a16="http://schemas.microsoft.com/office/drawing/2014/main" id="{4EF8EEC4-419E-4385-8E50-CE3014137E5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4" name="Groep 143">
                <a:extLst>
                  <a:ext uri="{FF2B5EF4-FFF2-40B4-BE49-F238E27FC236}">
                    <a16:creationId xmlns:a16="http://schemas.microsoft.com/office/drawing/2014/main" id="{F33FB93E-EC1D-49F3-A571-4D2BB175D71F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67" name="Groep 166">
                  <a:extLst>
                    <a:ext uri="{FF2B5EF4-FFF2-40B4-BE49-F238E27FC236}">
                      <a16:creationId xmlns:a16="http://schemas.microsoft.com/office/drawing/2014/main" id="{CBDDF098-D6A6-440F-83E6-16607DCF770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69" name="Rechte verbindingslijn 168">
                    <a:extLst>
                      <a:ext uri="{FF2B5EF4-FFF2-40B4-BE49-F238E27FC236}">
                        <a16:creationId xmlns:a16="http://schemas.microsoft.com/office/drawing/2014/main" id="{3B41BB99-8230-4CAD-A628-809F7E6197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0" name="Rechte verbindingslijn 169">
                    <a:extLst>
                      <a:ext uri="{FF2B5EF4-FFF2-40B4-BE49-F238E27FC236}">
                        <a16:creationId xmlns:a16="http://schemas.microsoft.com/office/drawing/2014/main" id="{A1530993-A14E-43AA-A1E5-D4839B7DEFF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1" name="Rechte verbindingslijn 170">
                    <a:extLst>
                      <a:ext uri="{FF2B5EF4-FFF2-40B4-BE49-F238E27FC236}">
                        <a16:creationId xmlns:a16="http://schemas.microsoft.com/office/drawing/2014/main" id="{C2D7A201-E318-4037-886A-DCFA04684E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2" name="Rechte verbindingslijn 171">
                    <a:extLst>
                      <a:ext uri="{FF2B5EF4-FFF2-40B4-BE49-F238E27FC236}">
                        <a16:creationId xmlns:a16="http://schemas.microsoft.com/office/drawing/2014/main" id="{45035AEB-9DB1-4F37-9574-D9E2DDB8A6A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3" name="Rechte verbindingslijn 172">
                    <a:extLst>
                      <a:ext uri="{FF2B5EF4-FFF2-40B4-BE49-F238E27FC236}">
                        <a16:creationId xmlns:a16="http://schemas.microsoft.com/office/drawing/2014/main" id="{21FFABB0-ED45-4313-8943-9D75456D401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8" name="Pijl: rechts 167">
                  <a:extLst>
                    <a:ext uri="{FF2B5EF4-FFF2-40B4-BE49-F238E27FC236}">
                      <a16:creationId xmlns:a16="http://schemas.microsoft.com/office/drawing/2014/main" id="{2FBF2E0C-93D7-4D0C-B618-B7375AC2123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45" name="Rechte verbindingslijn 144">
                <a:extLst>
                  <a:ext uri="{FF2B5EF4-FFF2-40B4-BE49-F238E27FC236}">
                    <a16:creationId xmlns:a16="http://schemas.microsoft.com/office/drawing/2014/main" id="{6581D050-EDE9-4846-9F0F-07519AB0D0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46" name="Rechte verbindingslijn 145">
                <a:extLst>
                  <a:ext uri="{FF2B5EF4-FFF2-40B4-BE49-F238E27FC236}">
                    <a16:creationId xmlns:a16="http://schemas.microsoft.com/office/drawing/2014/main" id="{2439157C-047B-4AC3-96BE-A5200AABB9E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47" name="Rechthoek 146">
                <a:extLst>
                  <a:ext uri="{FF2B5EF4-FFF2-40B4-BE49-F238E27FC236}">
                    <a16:creationId xmlns:a16="http://schemas.microsoft.com/office/drawing/2014/main" id="{DE7FEBBB-9287-45F0-A14C-882B2D73B231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48" name="Rechthoek 147">
                <a:extLst>
                  <a:ext uri="{FF2B5EF4-FFF2-40B4-BE49-F238E27FC236}">
                    <a16:creationId xmlns:a16="http://schemas.microsoft.com/office/drawing/2014/main" id="{497B6886-3DDB-4131-AAFB-83F947ED221D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49" name="Groep 148">
                <a:extLst>
                  <a:ext uri="{FF2B5EF4-FFF2-40B4-BE49-F238E27FC236}">
                    <a16:creationId xmlns:a16="http://schemas.microsoft.com/office/drawing/2014/main" id="{DFAF9ED2-C3CF-468B-A553-B9466EDCCC9C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59" name="Rechthoek 158">
                  <a:extLst>
                    <a:ext uri="{FF2B5EF4-FFF2-40B4-BE49-F238E27FC236}">
                      <a16:creationId xmlns:a16="http://schemas.microsoft.com/office/drawing/2014/main" id="{B4D6A182-08D4-4482-9253-D5802048F87C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60" name="Groep 159">
                  <a:extLst>
                    <a:ext uri="{FF2B5EF4-FFF2-40B4-BE49-F238E27FC236}">
                      <a16:creationId xmlns:a16="http://schemas.microsoft.com/office/drawing/2014/main" id="{1E8271AA-1BEA-4166-8A4B-6ADF474B33A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62" name="Rechte verbindingslijn 161">
                    <a:extLst>
                      <a:ext uri="{FF2B5EF4-FFF2-40B4-BE49-F238E27FC236}">
                        <a16:creationId xmlns:a16="http://schemas.microsoft.com/office/drawing/2014/main" id="{A4E2BD32-8F20-47EE-BD58-C030BC0A63D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162">
                    <a:extLst>
                      <a:ext uri="{FF2B5EF4-FFF2-40B4-BE49-F238E27FC236}">
                        <a16:creationId xmlns:a16="http://schemas.microsoft.com/office/drawing/2014/main" id="{8A9498CB-528B-446D-8001-C3DDAD63598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4" name="Rechte verbindingslijn 163">
                    <a:extLst>
                      <a:ext uri="{FF2B5EF4-FFF2-40B4-BE49-F238E27FC236}">
                        <a16:creationId xmlns:a16="http://schemas.microsoft.com/office/drawing/2014/main" id="{C38F15D7-23AE-427B-AFC3-82EFEBFBB5D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5" name="Rechte verbindingslijn 164">
                    <a:extLst>
                      <a:ext uri="{FF2B5EF4-FFF2-40B4-BE49-F238E27FC236}">
                        <a16:creationId xmlns:a16="http://schemas.microsoft.com/office/drawing/2014/main" id="{2309D51E-856E-4525-ADA4-3E6336DC092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6" name="Rechte verbindingslijn 165">
                    <a:extLst>
                      <a:ext uri="{FF2B5EF4-FFF2-40B4-BE49-F238E27FC236}">
                        <a16:creationId xmlns:a16="http://schemas.microsoft.com/office/drawing/2014/main" id="{04DC865D-C5BF-4FA8-A92C-71B8BD5A2A8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1" name="Pijl: rechts 160">
                  <a:extLst>
                    <a:ext uri="{FF2B5EF4-FFF2-40B4-BE49-F238E27FC236}">
                      <a16:creationId xmlns:a16="http://schemas.microsoft.com/office/drawing/2014/main" id="{3501CD37-A1C4-43CB-AEA9-452EBDAA0E2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0" name="Groep 149">
                <a:extLst>
                  <a:ext uri="{FF2B5EF4-FFF2-40B4-BE49-F238E27FC236}">
                    <a16:creationId xmlns:a16="http://schemas.microsoft.com/office/drawing/2014/main" id="{2E2D8459-3917-4ADF-9A82-98C97A7CB218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51" name="Rechthoek 150">
                  <a:extLst>
                    <a:ext uri="{FF2B5EF4-FFF2-40B4-BE49-F238E27FC236}">
                      <a16:creationId xmlns:a16="http://schemas.microsoft.com/office/drawing/2014/main" id="{44996812-15E2-4B95-8994-CFE486011362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52" name="Groep 151">
                  <a:extLst>
                    <a:ext uri="{FF2B5EF4-FFF2-40B4-BE49-F238E27FC236}">
                      <a16:creationId xmlns:a16="http://schemas.microsoft.com/office/drawing/2014/main" id="{05326CB3-7025-45DC-A913-9B147A704CE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54" name="Rechte verbindingslijn 153">
                    <a:extLst>
                      <a:ext uri="{FF2B5EF4-FFF2-40B4-BE49-F238E27FC236}">
                        <a16:creationId xmlns:a16="http://schemas.microsoft.com/office/drawing/2014/main" id="{10B78FE9-5186-42E5-8989-90A2DEBCAE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5" name="Rechte verbindingslijn 154">
                    <a:extLst>
                      <a:ext uri="{FF2B5EF4-FFF2-40B4-BE49-F238E27FC236}">
                        <a16:creationId xmlns:a16="http://schemas.microsoft.com/office/drawing/2014/main" id="{B13B1338-48BF-4215-9F77-3A5871EF1BE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6" name="Rechte verbindingslijn 155">
                    <a:extLst>
                      <a:ext uri="{FF2B5EF4-FFF2-40B4-BE49-F238E27FC236}">
                        <a16:creationId xmlns:a16="http://schemas.microsoft.com/office/drawing/2014/main" id="{4B7B848D-D039-4176-8BD1-AFEEDB8D3F5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7" name="Rechte verbindingslijn 156">
                    <a:extLst>
                      <a:ext uri="{FF2B5EF4-FFF2-40B4-BE49-F238E27FC236}">
                        <a16:creationId xmlns:a16="http://schemas.microsoft.com/office/drawing/2014/main" id="{569E11CC-506B-41BB-A57F-1C791DEC21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8" name="Rechte verbindingslijn 157">
                    <a:extLst>
                      <a:ext uri="{FF2B5EF4-FFF2-40B4-BE49-F238E27FC236}">
                        <a16:creationId xmlns:a16="http://schemas.microsoft.com/office/drawing/2014/main" id="{00576308-7751-4BF6-AFFD-C61A858874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3" name="Pijl: rechts 152">
                  <a:extLst>
                    <a:ext uri="{FF2B5EF4-FFF2-40B4-BE49-F238E27FC236}">
                      <a16:creationId xmlns:a16="http://schemas.microsoft.com/office/drawing/2014/main" id="{B61DB139-CE9E-475D-AACF-173033BDBAC2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77" name="INSTRUCTIE">
            <a:extLst>
              <a:ext uri="{FF2B5EF4-FFF2-40B4-BE49-F238E27FC236}">
                <a16:creationId xmlns:a16="http://schemas.microsoft.com/office/drawing/2014/main" id="{B508C06E-ECBF-4F78-B7BC-29AFD74747A4}"/>
              </a:ext>
            </a:extLst>
          </p:cNvPr>
          <p:cNvGrpSpPr/>
          <p:nvPr userDrawn="1"/>
        </p:nvGrpSpPr>
        <p:grpSpPr>
          <a:xfrm>
            <a:off x="12377595" y="0"/>
            <a:ext cx="3693386" cy="5270646"/>
            <a:chOff x="-3786437" y="0"/>
            <a:chExt cx="3693386" cy="5270646"/>
          </a:xfrm>
        </p:grpSpPr>
        <p:sp>
          <p:nvSpPr>
            <p:cNvPr id="78" name="Rechthoek 77">
              <a:extLst>
                <a:ext uri="{FF2B5EF4-FFF2-40B4-BE49-F238E27FC236}">
                  <a16:creationId xmlns:a16="http://schemas.microsoft.com/office/drawing/2014/main" id="{92072F38-A87D-4BB8-8770-46EDCEB279BE}"/>
                </a:ext>
              </a:extLst>
            </p:cNvPr>
            <p:cNvSpPr/>
            <p:nvPr userDrawn="1"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sp>
          <p:nvSpPr>
            <p:cNvPr id="79" name="Rechthoek 78">
              <a:extLst>
                <a:ext uri="{FF2B5EF4-FFF2-40B4-BE49-F238E27FC236}">
                  <a16:creationId xmlns:a16="http://schemas.microsoft.com/office/drawing/2014/main" id="{832FE598-CD2A-4823-B182-015E61865F6A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80" name="Ovaal 79">
              <a:extLst>
                <a:ext uri="{FF2B5EF4-FFF2-40B4-BE49-F238E27FC236}">
                  <a16:creationId xmlns:a16="http://schemas.microsoft.com/office/drawing/2014/main" id="{69A8CF5B-4AB1-4564-839C-3AAE3099A6DF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1" name="Rechthoek 80">
              <a:extLst>
                <a:ext uri="{FF2B5EF4-FFF2-40B4-BE49-F238E27FC236}">
                  <a16:creationId xmlns:a16="http://schemas.microsoft.com/office/drawing/2014/main" id="{ED9F5126-9677-4CE4-BAC1-4887287C74BF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afbeelding in te voegen </a:t>
              </a: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2" name="Groep 81">
              <a:extLst>
                <a:ext uri="{FF2B5EF4-FFF2-40B4-BE49-F238E27FC236}">
                  <a16:creationId xmlns:a16="http://schemas.microsoft.com/office/drawing/2014/main" id="{E1A919F0-03C6-451D-88C4-AC9DC7C7C48B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A20C0889-A875-4246-9918-6572A052F1C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" name="Ovaal 111">
                <a:extLst>
                  <a:ext uri="{FF2B5EF4-FFF2-40B4-BE49-F238E27FC236}">
                    <a16:creationId xmlns:a16="http://schemas.microsoft.com/office/drawing/2014/main" id="{EA171988-B2E0-4249-A783-A3748F876053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3" name="Vrije vorm: vorm 112">
                <a:extLst>
                  <a:ext uri="{FF2B5EF4-FFF2-40B4-BE49-F238E27FC236}">
                    <a16:creationId xmlns:a16="http://schemas.microsoft.com/office/drawing/2014/main" id="{AA39F713-45B1-4E23-92C7-F1FA17DF5A5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4" name="Rechthoek: afgeronde hoeken 113">
                <a:extLst>
                  <a:ext uri="{FF2B5EF4-FFF2-40B4-BE49-F238E27FC236}">
                    <a16:creationId xmlns:a16="http://schemas.microsoft.com/office/drawing/2014/main" id="{0960CFEF-5CE3-4D87-994B-387A05072C85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CBB192FB-91E0-49F7-A4FA-881A9FC71E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229839C7-3163-43A8-A8C8-B58BEE9BDD75}"/>
                  </a:ext>
                </a:extLst>
              </p:cNvPr>
              <p:cNvCxnSpPr>
                <a:cxnSpLocks/>
                <a:stCxn id="11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653C6A59-119D-489A-BDF6-38D87280FE11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6AF9BA41-A3A7-4866-9783-857B0F773D3F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5" name="Groep 84">
              <a:extLst>
                <a:ext uri="{FF2B5EF4-FFF2-40B4-BE49-F238E27FC236}">
                  <a16:creationId xmlns:a16="http://schemas.microsoft.com/office/drawing/2014/main" id="{ECB25AF8-E906-416E-BC3D-49602137EFD9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08" name="Rechthoek 107">
                <a:extLst>
                  <a:ext uri="{FF2B5EF4-FFF2-40B4-BE49-F238E27FC236}">
                    <a16:creationId xmlns:a16="http://schemas.microsoft.com/office/drawing/2014/main" id="{F764283A-1ADD-4A61-9315-1B1CA4A047B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09" name="Rechte verbindingslijn 108">
                <a:extLst>
                  <a:ext uri="{FF2B5EF4-FFF2-40B4-BE49-F238E27FC236}">
                    <a16:creationId xmlns:a16="http://schemas.microsoft.com/office/drawing/2014/main" id="{272552C2-AA9C-4C72-BB54-88AFC4C05249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0" name="Gelijkbenige driehoek 109">
                <a:extLst>
                  <a:ext uri="{FF2B5EF4-FFF2-40B4-BE49-F238E27FC236}">
                    <a16:creationId xmlns:a16="http://schemas.microsoft.com/office/drawing/2014/main" id="{2B7F5DFA-5BA7-4B3B-885C-92D89EE0C2A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06B5400C-4B8C-4936-89C1-38039A77378E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4B7947C1-DCDD-4AC2-98E1-DA1936A3AD59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88" name="Groep 87">
              <a:extLst>
                <a:ext uri="{FF2B5EF4-FFF2-40B4-BE49-F238E27FC236}">
                  <a16:creationId xmlns:a16="http://schemas.microsoft.com/office/drawing/2014/main" id="{BE1837D8-0FB2-4B59-B1A8-9B9D8717B743}"/>
                </a:ext>
              </a:extLst>
            </p:cNvPr>
            <p:cNvGrpSpPr/>
            <p:nvPr userDrawn="1"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92" name="Groep 91">
                <a:extLst>
                  <a:ext uri="{FF2B5EF4-FFF2-40B4-BE49-F238E27FC236}">
                    <a16:creationId xmlns:a16="http://schemas.microsoft.com/office/drawing/2014/main" id="{3D382DA8-0497-4642-A0C1-D7D199D041C6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95" name="Groep 94">
                  <a:extLst>
                    <a:ext uri="{FF2B5EF4-FFF2-40B4-BE49-F238E27FC236}">
                      <a16:creationId xmlns:a16="http://schemas.microsoft.com/office/drawing/2014/main" id="{5F696833-3635-46FE-85A3-07D858988F39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02" name="Groep 101">
                    <a:extLst>
                      <a:ext uri="{FF2B5EF4-FFF2-40B4-BE49-F238E27FC236}">
                        <a16:creationId xmlns:a16="http://schemas.microsoft.com/office/drawing/2014/main" id="{1D9C4BD6-82C7-45CE-994A-C5C4EAF17C5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05" name="Rechthoek 104">
                      <a:extLst>
                        <a:ext uri="{FF2B5EF4-FFF2-40B4-BE49-F238E27FC236}">
                          <a16:creationId xmlns:a16="http://schemas.microsoft.com/office/drawing/2014/main" id="{D16D85F5-82E5-41AA-89CC-FBEAD4424ED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06" name="Rechthoek 105">
                      <a:extLst>
                        <a:ext uri="{FF2B5EF4-FFF2-40B4-BE49-F238E27FC236}">
                          <a16:creationId xmlns:a16="http://schemas.microsoft.com/office/drawing/2014/main" id="{29A758F9-E7D1-426B-925E-6A5DBC6F8B3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07" name="Ovaal 106">
                      <a:extLst>
                        <a:ext uri="{FF2B5EF4-FFF2-40B4-BE49-F238E27FC236}">
                          <a16:creationId xmlns:a16="http://schemas.microsoft.com/office/drawing/2014/main" id="{2808E5EE-9DE7-45F3-AFE1-6D7F61A6103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03" name="Afbeelding 102">
                    <a:extLst>
                      <a:ext uri="{FF2B5EF4-FFF2-40B4-BE49-F238E27FC236}">
                        <a16:creationId xmlns:a16="http://schemas.microsoft.com/office/drawing/2014/main" id="{3874456F-6570-4E65-8D6B-B4549E6FBF9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04" name="Afbeelding 103">
                    <a:extLst>
                      <a:ext uri="{FF2B5EF4-FFF2-40B4-BE49-F238E27FC236}">
                        <a16:creationId xmlns:a16="http://schemas.microsoft.com/office/drawing/2014/main" id="{101DD068-E00A-4D6B-8C0A-A638697148A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6" name="Groep 95">
                  <a:extLst>
                    <a:ext uri="{FF2B5EF4-FFF2-40B4-BE49-F238E27FC236}">
                      <a16:creationId xmlns:a16="http://schemas.microsoft.com/office/drawing/2014/main" id="{FC6AE8E4-06D5-4BED-AC45-24BC8FF0D1A1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0" name="Rechthoek 99">
                    <a:extLst>
                      <a:ext uri="{FF2B5EF4-FFF2-40B4-BE49-F238E27FC236}">
                        <a16:creationId xmlns:a16="http://schemas.microsoft.com/office/drawing/2014/main" id="{21921CF4-0C38-491C-A69A-A9FFB7A2DCC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1" name="Rechthoek 100">
                    <a:extLst>
                      <a:ext uri="{FF2B5EF4-FFF2-40B4-BE49-F238E27FC236}">
                        <a16:creationId xmlns:a16="http://schemas.microsoft.com/office/drawing/2014/main" id="{FDD258E3-9E45-4ECE-966E-3EC6BFC866D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97" name="Groep 96">
                  <a:extLst>
                    <a:ext uri="{FF2B5EF4-FFF2-40B4-BE49-F238E27FC236}">
                      <a16:creationId xmlns:a16="http://schemas.microsoft.com/office/drawing/2014/main" id="{8C52D852-8F2A-43C2-B0A0-6144775F132B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98" name="Rechthoek 97">
                    <a:extLst>
                      <a:ext uri="{FF2B5EF4-FFF2-40B4-BE49-F238E27FC236}">
                        <a16:creationId xmlns:a16="http://schemas.microsoft.com/office/drawing/2014/main" id="{C0F3F4C5-3C5B-407F-AF00-29B8BB58830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99" name="Rechthoek 98">
                    <a:extLst>
                      <a:ext uri="{FF2B5EF4-FFF2-40B4-BE49-F238E27FC236}">
                        <a16:creationId xmlns:a16="http://schemas.microsoft.com/office/drawing/2014/main" id="{8B60D1EF-1181-42E3-991B-8E4EFB37A9B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93" name="Rechthoek 92">
                <a:extLst>
                  <a:ext uri="{FF2B5EF4-FFF2-40B4-BE49-F238E27FC236}">
                    <a16:creationId xmlns:a16="http://schemas.microsoft.com/office/drawing/2014/main" id="{12BA6688-0746-4A73-8DEF-B4D2FBFC9554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94" name="Gelijkbenige driehoek 93">
                <a:extLst>
                  <a:ext uri="{FF2B5EF4-FFF2-40B4-BE49-F238E27FC236}">
                    <a16:creationId xmlns:a16="http://schemas.microsoft.com/office/drawing/2014/main" id="{BCF84F1B-D810-4C29-B46A-D553EF1B6103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9" name="ICOON_info">
              <a:extLst>
                <a:ext uri="{FF2B5EF4-FFF2-40B4-BE49-F238E27FC236}">
                  <a16:creationId xmlns:a16="http://schemas.microsoft.com/office/drawing/2014/main" id="{22903699-459E-4009-9491-F71E00375906}"/>
                </a:ext>
              </a:extLst>
            </p:cNvPr>
            <p:cNvGrpSpPr/>
            <p:nvPr userDrawn="1"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90" name="Ovaal 89">
                <a:extLst>
                  <a:ext uri="{FF2B5EF4-FFF2-40B4-BE49-F238E27FC236}">
                    <a16:creationId xmlns:a16="http://schemas.microsoft.com/office/drawing/2014/main" id="{A506F5ED-0961-4CB1-96F4-8033CC7FE8B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" name="Graphic 163" descr="Informatie">
                <a:extLst>
                  <a:ext uri="{FF2B5EF4-FFF2-40B4-BE49-F238E27FC236}">
                    <a16:creationId xmlns:a16="http://schemas.microsoft.com/office/drawing/2014/main" id="{03100842-A89C-4C71-A843-08A1FF116A0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E0BD1011-72EB-4B62-944E-859813CF366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46734" y="0"/>
            <a:ext cx="4045266" cy="6103938"/>
          </a:xfrm>
          <a:custGeom>
            <a:avLst/>
            <a:gdLst>
              <a:gd name="connsiteX0" fmla="*/ 0 w 4045266"/>
              <a:gd name="connsiteY0" fmla="*/ 0 h 6103938"/>
              <a:gd name="connsiteX1" fmla="*/ 4045266 w 4045266"/>
              <a:gd name="connsiteY1" fmla="*/ 0 h 6103938"/>
              <a:gd name="connsiteX2" fmla="*/ 4045266 w 4045266"/>
              <a:gd name="connsiteY2" fmla="*/ 6103938 h 6103938"/>
              <a:gd name="connsiteX3" fmla="*/ 0 w 4045266"/>
              <a:gd name="connsiteY3" fmla="*/ 5952050 h 610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5266" h="6103938">
                <a:moveTo>
                  <a:pt x="0" y="0"/>
                </a:moveTo>
                <a:lnTo>
                  <a:pt x="4045266" y="0"/>
                </a:lnTo>
                <a:lnTo>
                  <a:pt x="4045266" y="6103938"/>
                </a:lnTo>
                <a:lnTo>
                  <a:pt x="0" y="59520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544768"/>
            <a:ext cx="7050283" cy="709102"/>
          </a:xfrm>
        </p:spPr>
        <p:txBody>
          <a:bodyPr/>
          <a:lstStyle/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7" y="1793875"/>
            <a:ext cx="7036887" cy="4310064"/>
          </a:xfrm>
        </p:spPr>
        <p:txBody>
          <a:bodyPr/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Subtitel (roze)</a:t>
            </a:r>
          </a:p>
          <a:p>
            <a:pPr lvl="4"/>
            <a:r>
              <a:rPr lang="nl-NL" dirty="0"/>
              <a:t>Subtitel (zwart)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Bullet</a:t>
            </a:r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E9B6E537-682E-4D63-8EED-768A643E57AC}"/>
              </a:ext>
            </a:extLst>
          </p:cNvPr>
          <p:cNvSpPr txBox="1"/>
          <p:nvPr userDrawn="1"/>
        </p:nvSpPr>
        <p:spPr>
          <a:xfrm>
            <a:off x="0" y="-321991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none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Beeld S</a:t>
            </a:r>
          </a:p>
        </p:txBody>
      </p:sp>
    </p:spTree>
    <p:extLst>
      <p:ext uri="{BB962C8B-B14F-4D97-AF65-F5344CB8AC3E}">
        <p14:creationId xmlns:p14="http://schemas.microsoft.com/office/powerpoint/2010/main" val="286537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lok + Tekst + Beeld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INSTRUCTIE">
            <a:extLst>
              <a:ext uri="{FF2B5EF4-FFF2-40B4-BE49-F238E27FC236}">
                <a16:creationId xmlns:a16="http://schemas.microsoft.com/office/drawing/2014/main" id="{08A30812-5BA8-4618-9624-925FAA8900C1}"/>
              </a:ext>
            </a:extLst>
          </p:cNvPr>
          <p:cNvGrpSpPr/>
          <p:nvPr userDrawn="1"/>
        </p:nvGrpSpPr>
        <p:grpSpPr>
          <a:xfrm>
            <a:off x="12377595" y="0"/>
            <a:ext cx="3693386" cy="5270646"/>
            <a:chOff x="-3786437" y="0"/>
            <a:chExt cx="3693386" cy="5270646"/>
          </a:xfrm>
        </p:grpSpPr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F846D7DB-5095-4A71-A4E0-D3E505A3BF86}"/>
                </a:ext>
              </a:extLst>
            </p:cNvPr>
            <p:cNvSpPr/>
            <p:nvPr userDrawn="1"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sp>
          <p:nvSpPr>
            <p:cNvPr id="145" name="Rechthoek 144">
              <a:extLst>
                <a:ext uri="{FF2B5EF4-FFF2-40B4-BE49-F238E27FC236}">
                  <a16:creationId xmlns:a16="http://schemas.microsoft.com/office/drawing/2014/main" id="{BEDF4955-2932-4EF0-BC2B-475305BFCEFA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46" name="Ovaal 145">
              <a:extLst>
                <a:ext uri="{FF2B5EF4-FFF2-40B4-BE49-F238E27FC236}">
                  <a16:creationId xmlns:a16="http://schemas.microsoft.com/office/drawing/2014/main" id="{72E2B534-3FFC-4A77-90CD-29F891A6B709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1F3B7B73-6B2D-4713-B77E-62EE0DE406FF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afbeelding in te voegen </a:t>
              </a: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A4BFE320-5BB6-405F-855F-0EB80011ACE8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177" name="Rechthoek 176">
                <a:extLst>
                  <a:ext uri="{FF2B5EF4-FFF2-40B4-BE49-F238E27FC236}">
                    <a16:creationId xmlns:a16="http://schemas.microsoft.com/office/drawing/2014/main" id="{4C27DC6E-8EE3-4F1C-AD2D-8E319DC6E4ED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8" name="Ovaal 177">
                <a:extLst>
                  <a:ext uri="{FF2B5EF4-FFF2-40B4-BE49-F238E27FC236}">
                    <a16:creationId xmlns:a16="http://schemas.microsoft.com/office/drawing/2014/main" id="{05AA8D82-6967-488A-9082-4D9FF026DAC4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9" name="Vrije vorm: vorm 178">
                <a:extLst>
                  <a:ext uri="{FF2B5EF4-FFF2-40B4-BE49-F238E27FC236}">
                    <a16:creationId xmlns:a16="http://schemas.microsoft.com/office/drawing/2014/main" id="{569C8D17-E4AD-4B87-908D-345F84098B7B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0" name="Rechthoek: afgeronde hoeken 179">
                <a:extLst>
                  <a:ext uri="{FF2B5EF4-FFF2-40B4-BE49-F238E27FC236}">
                    <a16:creationId xmlns:a16="http://schemas.microsoft.com/office/drawing/2014/main" id="{9B031F26-798C-4722-95C5-AD7860A9F6A4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81" name="Rechte verbindingslijn 180">
                <a:extLst>
                  <a:ext uri="{FF2B5EF4-FFF2-40B4-BE49-F238E27FC236}">
                    <a16:creationId xmlns:a16="http://schemas.microsoft.com/office/drawing/2014/main" id="{3DA96629-7A63-48E1-B246-5B7B02F5210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2" name="Rechte verbindingslijn 181">
                <a:extLst>
                  <a:ext uri="{FF2B5EF4-FFF2-40B4-BE49-F238E27FC236}">
                    <a16:creationId xmlns:a16="http://schemas.microsoft.com/office/drawing/2014/main" id="{6A86701B-4DA0-4414-85D6-19B0473AF0D0}"/>
                  </a:ext>
                </a:extLst>
              </p:cNvPr>
              <p:cNvCxnSpPr>
                <a:cxnSpLocks/>
                <a:stCxn id="180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49" name="Ovaal 148">
              <a:extLst>
                <a:ext uri="{FF2B5EF4-FFF2-40B4-BE49-F238E27FC236}">
                  <a16:creationId xmlns:a16="http://schemas.microsoft.com/office/drawing/2014/main" id="{83F4CB22-4FA2-4867-98EB-349FBACA32AF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B0437E43-AA1B-46D5-AD96-5158745E74E0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51" name="Groep 150">
              <a:extLst>
                <a:ext uri="{FF2B5EF4-FFF2-40B4-BE49-F238E27FC236}">
                  <a16:creationId xmlns:a16="http://schemas.microsoft.com/office/drawing/2014/main" id="{92A31479-BB4E-41C2-80C5-02FDA7E70D4B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74" name="Rechthoek 173">
                <a:extLst>
                  <a:ext uri="{FF2B5EF4-FFF2-40B4-BE49-F238E27FC236}">
                    <a16:creationId xmlns:a16="http://schemas.microsoft.com/office/drawing/2014/main" id="{9B6F2E6F-51E9-4FF1-B53C-2BA3464FC9C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75" name="Rechte verbindingslijn 174">
                <a:extLst>
                  <a:ext uri="{FF2B5EF4-FFF2-40B4-BE49-F238E27FC236}">
                    <a16:creationId xmlns:a16="http://schemas.microsoft.com/office/drawing/2014/main" id="{6D572058-FCEC-4BD4-BBA2-A8C61A1E986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76" name="Gelijkbenige driehoek 175">
                <a:extLst>
                  <a:ext uri="{FF2B5EF4-FFF2-40B4-BE49-F238E27FC236}">
                    <a16:creationId xmlns:a16="http://schemas.microsoft.com/office/drawing/2014/main" id="{06CFC0F7-FBB2-429E-87EB-2D57D002B17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5B56BA9E-DB7F-41B8-8B22-F1F3CDA6EC89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63D0A31D-2E9B-47BF-8AD0-0258E0A57695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154" name="Groep 153">
              <a:extLst>
                <a:ext uri="{FF2B5EF4-FFF2-40B4-BE49-F238E27FC236}">
                  <a16:creationId xmlns:a16="http://schemas.microsoft.com/office/drawing/2014/main" id="{21C61E64-EA41-423F-A819-A504716A1A24}"/>
                </a:ext>
              </a:extLst>
            </p:cNvPr>
            <p:cNvGrpSpPr/>
            <p:nvPr userDrawn="1"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158" name="Groep 157">
                <a:extLst>
                  <a:ext uri="{FF2B5EF4-FFF2-40B4-BE49-F238E27FC236}">
                    <a16:creationId xmlns:a16="http://schemas.microsoft.com/office/drawing/2014/main" id="{6457C683-F1ED-400C-BC6F-DD3372F04305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61" name="Groep 160">
                  <a:extLst>
                    <a:ext uri="{FF2B5EF4-FFF2-40B4-BE49-F238E27FC236}">
                      <a16:creationId xmlns:a16="http://schemas.microsoft.com/office/drawing/2014/main" id="{4A442FEB-9D1A-438D-88E3-B11C9B679843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68" name="Groep 167">
                    <a:extLst>
                      <a:ext uri="{FF2B5EF4-FFF2-40B4-BE49-F238E27FC236}">
                        <a16:creationId xmlns:a16="http://schemas.microsoft.com/office/drawing/2014/main" id="{CC7ACA78-EB32-4671-843E-BA76C9D3CF5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71" name="Rechthoek 170">
                      <a:extLst>
                        <a:ext uri="{FF2B5EF4-FFF2-40B4-BE49-F238E27FC236}">
                          <a16:creationId xmlns:a16="http://schemas.microsoft.com/office/drawing/2014/main" id="{A2197C3D-57AB-4C2D-83FE-8F9966744AE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2" name="Rechthoek 171">
                      <a:extLst>
                        <a:ext uri="{FF2B5EF4-FFF2-40B4-BE49-F238E27FC236}">
                          <a16:creationId xmlns:a16="http://schemas.microsoft.com/office/drawing/2014/main" id="{5C784488-0611-4124-BF94-2275FBD83B7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3" name="Ovaal 172">
                      <a:extLst>
                        <a:ext uri="{FF2B5EF4-FFF2-40B4-BE49-F238E27FC236}">
                          <a16:creationId xmlns:a16="http://schemas.microsoft.com/office/drawing/2014/main" id="{53E483BF-07F8-4868-A889-3881215BE43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69" name="Afbeelding 168">
                    <a:extLst>
                      <a:ext uri="{FF2B5EF4-FFF2-40B4-BE49-F238E27FC236}">
                        <a16:creationId xmlns:a16="http://schemas.microsoft.com/office/drawing/2014/main" id="{7B4CBB8A-D4F6-4D56-87B1-A656A2D926F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70" name="Afbeelding 169">
                    <a:extLst>
                      <a:ext uri="{FF2B5EF4-FFF2-40B4-BE49-F238E27FC236}">
                        <a16:creationId xmlns:a16="http://schemas.microsoft.com/office/drawing/2014/main" id="{D3EB0A49-1E1F-4B3B-BBF8-8F78FE0D798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2" name="Groep 161">
                  <a:extLst>
                    <a:ext uri="{FF2B5EF4-FFF2-40B4-BE49-F238E27FC236}">
                      <a16:creationId xmlns:a16="http://schemas.microsoft.com/office/drawing/2014/main" id="{F8BFCE96-254E-4F82-9A1E-C0D2C6700BE6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6" name="Rechthoek 165">
                    <a:extLst>
                      <a:ext uri="{FF2B5EF4-FFF2-40B4-BE49-F238E27FC236}">
                        <a16:creationId xmlns:a16="http://schemas.microsoft.com/office/drawing/2014/main" id="{E7399663-533E-41ED-BB76-86F79B0E265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7" name="Rechthoek 166">
                    <a:extLst>
                      <a:ext uri="{FF2B5EF4-FFF2-40B4-BE49-F238E27FC236}">
                        <a16:creationId xmlns:a16="http://schemas.microsoft.com/office/drawing/2014/main" id="{3983D007-D89E-42CD-97AF-C7E87879A52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63" name="Groep 162">
                  <a:extLst>
                    <a:ext uri="{FF2B5EF4-FFF2-40B4-BE49-F238E27FC236}">
                      <a16:creationId xmlns:a16="http://schemas.microsoft.com/office/drawing/2014/main" id="{96FB5D2E-CE4E-4B27-8ACA-778A81FAAF30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4" name="Rechthoek 163">
                    <a:extLst>
                      <a:ext uri="{FF2B5EF4-FFF2-40B4-BE49-F238E27FC236}">
                        <a16:creationId xmlns:a16="http://schemas.microsoft.com/office/drawing/2014/main" id="{A8B5D593-5917-4DF9-9B85-3E818B722F9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5" name="Rechthoek 164">
                    <a:extLst>
                      <a:ext uri="{FF2B5EF4-FFF2-40B4-BE49-F238E27FC236}">
                        <a16:creationId xmlns:a16="http://schemas.microsoft.com/office/drawing/2014/main" id="{69240C97-551C-4890-9615-C322B8D6AB6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59" name="Rechthoek 158">
                <a:extLst>
                  <a:ext uri="{FF2B5EF4-FFF2-40B4-BE49-F238E27FC236}">
                    <a16:creationId xmlns:a16="http://schemas.microsoft.com/office/drawing/2014/main" id="{6378F3C5-8F7D-49A4-8FA7-0FEA2E676FC0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60" name="Gelijkbenige driehoek 159">
                <a:extLst>
                  <a:ext uri="{FF2B5EF4-FFF2-40B4-BE49-F238E27FC236}">
                    <a16:creationId xmlns:a16="http://schemas.microsoft.com/office/drawing/2014/main" id="{A50C2ACB-1B9F-40F4-9477-0B574436CF99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55" name="ICOON_info">
              <a:extLst>
                <a:ext uri="{FF2B5EF4-FFF2-40B4-BE49-F238E27FC236}">
                  <a16:creationId xmlns:a16="http://schemas.microsoft.com/office/drawing/2014/main" id="{7E2BAFF9-6967-4630-BD03-7A746C82A44B}"/>
                </a:ext>
              </a:extLst>
            </p:cNvPr>
            <p:cNvGrpSpPr/>
            <p:nvPr userDrawn="1"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156" name="Ovaal 155">
                <a:extLst>
                  <a:ext uri="{FF2B5EF4-FFF2-40B4-BE49-F238E27FC236}">
                    <a16:creationId xmlns:a16="http://schemas.microsoft.com/office/drawing/2014/main" id="{BE31A784-67E3-4662-8F01-4ABB01A9A799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7" name="Graphic 163" descr="Informatie">
                <a:extLst>
                  <a:ext uri="{FF2B5EF4-FFF2-40B4-BE49-F238E27FC236}">
                    <a16:creationId xmlns:a16="http://schemas.microsoft.com/office/drawing/2014/main" id="{5A9C176B-6BB3-45E5-A90D-E776BC05B26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77" name="INSTRUCTIE">
            <a:extLst>
              <a:ext uri="{FF2B5EF4-FFF2-40B4-BE49-F238E27FC236}">
                <a16:creationId xmlns:a16="http://schemas.microsoft.com/office/drawing/2014/main" id="{2288F3F8-F30E-4647-8AF9-D32A452F621B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78" name="Rechthoek 77">
              <a:extLst>
                <a:ext uri="{FF2B5EF4-FFF2-40B4-BE49-F238E27FC236}">
                  <a16:creationId xmlns:a16="http://schemas.microsoft.com/office/drawing/2014/main" id="{E228DBE1-5D82-4CB4-9D58-4817830ACA5C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79" name="Ovaal 78">
              <a:extLst>
                <a:ext uri="{FF2B5EF4-FFF2-40B4-BE49-F238E27FC236}">
                  <a16:creationId xmlns:a16="http://schemas.microsoft.com/office/drawing/2014/main" id="{3EE6CE52-C6C7-45AB-96C2-1E86FA756614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0" name="Rechthoek 79">
              <a:extLst>
                <a:ext uri="{FF2B5EF4-FFF2-40B4-BE49-F238E27FC236}">
                  <a16:creationId xmlns:a16="http://schemas.microsoft.com/office/drawing/2014/main" id="{2B3EE418-10E1-4CAF-A662-8965E34CCEBF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81" name="Ovaal 80">
              <a:extLst>
                <a:ext uri="{FF2B5EF4-FFF2-40B4-BE49-F238E27FC236}">
                  <a16:creationId xmlns:a16="http://schemas.microsoft.com/office/drawing/2014/main" id="{0A84CA6D-3E80-4CA2-B716-E68D6F0B8E90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09BC7464-AF5E-4B56-A07B-450F1594D352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D7D09447-01DA-4AFA-BC32-7D302D18E477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4EB86AF0-D35C-4EF4-AF92-DAF8AE4734DA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30DBDF39-705F-4921-B7B7-F3F488CD9A7C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774330FB-3915-4AF7-A146-1F53DC537568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94F7D02E-D773-489F-87DF-8B5D0C8C7C65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(roze)</a:t>
              </a: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392F280D-0E05-4C96-9423-4A3662970F81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313C1C09-9572-49E6-BEF0-B752D7105023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(zwart)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5F6AA590-1687-4F98-A66F-ACE7005FF5F0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E373F749-68AE-422F-9CA8-A1A2B6603FE1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A78C024D-E698-4652-9987-F5985070F983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B931770F-401A-48FD-A92F-2B4C8E8212D7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6C85E15E-6C80-4B0B-BD0A-6095AC8BC7F3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DB1ED671-BBA9-411E-BC08-813BB01A9E85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1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*Bronvermelding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4B8FE443-FDAA-4F76-A228-BA32E2C83CBB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F569F99C-8A18-4F91-93FE-35E8F2AE668F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266A25B1-F4A9-45AB-957E-2430CD476AFB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99" name="ICOON_info">
              <a:extLst>
                <a:ext uri="{FF2B5EF4-FFF2-40B4-BE49-F238E27FC236}">
                  <a16:creationId xmlns:a16="http://schemas.microsoft.com/office/drawing/2014/main" id="{F39776A9-4310-450B-B9E8-BD97F26A4252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141" name="Ovaal 140">
                <a:extLst>
                  <a:ext uri="{FF2B5EF4-FFF2-40B4-BE49-F238E27FC236}">
                    <a16:creationId xmlns:a16="http://schemas.microsoft.com/office/drawing/2014/main" id="{1B5EBEFB-B2C8-4766-8A6C-B6211D27A567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2" name="Graphic 163" descr="Informatie">
                <a:extLst>
                  <a:ext uri="{FF2B5EF4-FFF2-40B4-BE49-F238E27FC236}">
                    <a16:creationId xmlns:a16="http://schemas.microsoft.com/office/drawing/2014/main" id="{DD66DDA7-D554-4D2F-8ACC-6EA942EDEFC9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0" name="VOORBEELD">
              <a:extLst>
                <a:ext uri="{FF2B5EF4-FFF2-40B4-BE49-F238E27FC236}">
                  <a16:creationId xmlns:a16="http://schemas.microsoft.com/office/drawing/2014/main" id="{9C44D8CD-63C1-499A-8B22-47550380C736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93917D0C-F155-4FE2-9AB5-DE4510C34E60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02" name="Rechthoek 101">
                <a:extLst>
                  <a:ext uri="{FF2B5EF4-FFF2-40B4-BE49-F238E27FC236}">
                    <a16:creationId xmlns:a16="http://schemas.microsoft.com/office/drawing/2014/main" id="{AF0EEE43-6AEB-4EC4-A397-D48090B77916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03" name="Groep 102">
                <a:extLst>
                  <a:ext uri="{FF2B5EF4-FFF2-40B4-BE49-F238E27FC236}">
                    <a16:creationId xmlns:a16="http://schemas.microsoft.com/office/drawing/2014/main" id="{6CBAF025-1A48-4561-AE82-8A5EB35DBEBA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34" name="Groep 133">
                  <a:extLst>
                    <a:ext uri="{FF2B5EF4-FFF2-40B4-BE49-F238E27FC236}">
                      <a16:creationId xmlns:a16="http://schemas.microsoft.com/office/drawing/2014/main" id="{393B86FD-8991-4B7D-A49F-22BA63B8CFE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484FE5CF-0A99-498B-A1C0-20061ADCB7B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7" name="Rechte verbindingslijn 136">
                    <a:extLst>
                      <a:ext uri="{FF2B5EF4-FFF2-40B4-BE49-F238E27FC236}">
                        <a16:creationId xmlns:a16="http://schemas.microsoft.com/office/drawing/2014/main" id="{58FFF592-0367-40AC-830F-82A0235D653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8" name="Rechte verbindingslijn 137">
                    <a:extLst>
                      <a:ext uri="{FF2B5EF4-FFF2-40B4-BE49-F238E27FC236}">
                        <a16:creationId xmlns:a16="http://schemas.microsoft.com/office/drawing/2014/main" id="{D8CBFE70-B047-42F2-A94E-40DAFC37A3D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739F0B1D-0AD3-4EA5-A8F9-2925E503E8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C60E6180-D956-4A26-8DD4-B09AF49A8A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5" name="Pijl: rechts 134">
                  <a:extLst>
                    <a:ext uri="{FF2B5EF4-FFF2-40B4-BE49-F238E27FC236}">
                      <a16:creationId xmlns:a16="http://schemas.microsoft.com/office/drawing/2014/main" id="{43EF75E8-C8C8-430F-9700-7350639DF9A2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4" name="Groep 103">
                <a:extLst>
                  <a:ext uri="{FF2B5EF4-FFF2-40B4-BE49-F238E27FC236}">
                    <a16:creationId xmlns:a16="http://schemas.microsoft.com/office/drawing/2014/main" id="{9503FA2C-E49B-4845-B83B-142FD38F68E9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27" name="Groep 126">
                  <a:extLst>
                    <a:ext uri="{FF2B5EF4-FFF2-40B4-BE49-F238E27FC236}">
                      <a16:creationId xmlns:a16="http://schemas.microsoft.com/office/drawing/2014/main" id="{BB0BBE64-BD84-4E5E-996C-A2EE80A5044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9" name="Rechte verbindingslijn 128">
                    <a:extLst>
                      <a:ext uri="{FF2B5EF4-FFF2-40B4-BE49-F238E27FC236}">
                        <a16:creationId xmlns:a16="http://schemas.microsoft.com/office/drawing/2014/main" id="{E7358A79-296F-456C-A8C3-30D505F7B3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0" name="Rechte verbindingslijn 129">
                    <a:extLst>
                      <a:ext uri="{FF2B5EF4-FFF2-40B4-BE49-F238E27FC236}">
                        <a16:creationId xmlns:a16="http://schemas.microsoft.com/office/drawing/2014/main" id="{1EBA74E2-D038-4A0E-B013-0962B0AE87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1" name="Rechte verbindingslijn 130">
                    <a:extLst>
                      <a:ext uri="{FF2B5EF4-FFF2-40B4-BE49-F238E27FC236}">
                        <a16:creationId xmlns:a16="http://schemas.microsoft.com/office/drawing/2014/main" id="{FD2C5D69-2029-4137-B080-09D9222D98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C47C3F12-94CC-4CD8-BC59-C41384F222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675DBB92-26BF-4F69-A367-2CD700F1FC2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8" name="Pijl: rechts 127">
                  <a:extLst>
                    <a:ext uri="{FF2B5EF4-FFF2-40B4-BE49-F238E27FC236}">
                      <a16:creationId xmlns:a16="http://schemas.microsoft.com/office/drawing/2014/main" id="{380B1B0E-4119-49CB-B473-429F73DE641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05" name="Rechte verbindingslijn 104">
                <a:extLst>
                  <a:ext uri="{FF2B5EF4-FFF2-40B4-BE49-F238E27FC236}">
                    <a16:creationId xmlns:a16="http://schemas.microsoft.com/office/drawing/2014/main" id="{99AC2C54-3EBB-465D-AABC-2DF54D43373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06" name="Rechte verbindingslijn 105">
                <a:extLst>
                  <a:ext uri="{FF2B5EF4-FFF2-40B4-BE49-F238E27FC236}">
                    <a16:creationId xmlns:a16="http://schemas.microsoft.com/office/drawing/2014/main" id="{BE2CF5DD-5471-4FDD-8D37-C9D924CDE91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07" name="Rechthoek 106">
                <a:extLst>
                  <a:ext uri="{FF2B5EF4-FFF2-40B4-BE49-F238E27FC236}">
                    <a16:creationId xmlns:a16="http://schemas.microsoft.com/office/drawing/2014/main" id="{7B0BF561-F8AE-4FC7-87E9-B35DC0967F7D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08" name="Rechthoek 107">
                <a:extLst>
                  <a:ext uri="{FF2B5EF4-FFF2-40B4-BE49-F238E27FC236}">
                    <a16:creationId xmlns:a16="http://schemas.microsoft.com/office/drawing/2014/main" id="{CBD8C67F-6DF3-4620-992F-64077103DBCC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09" name="Groep 108">
                <a:extLst>
                  <a:ext uri="{FF2B5EF4-FFF2-40B4-BE49-F238E27FC236}">
                    <a16:creationId xmlns:a16="http://schemas.microsoft.com/office/drawing/2014/main" id="{9FEB9847-7B64-4CD7-B0BE-65D8F014BA55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19" name="Rechthoek 118">
                  <a:extLst>
                    <a:ext uri="{FF2B5EF4-FFF2-40B4-BE49-F238E27FC236}">
                      <a16:creationId xmlns:a16="http://schemas.microsoft.com/office/drawing/2014/main" id="{7BE65B0D-DAB0-4527-B965-A255D2C8FFC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0" name="Groep 119">
                  <a:extLst>
                    <a:ext uri="{FF2B5EF4-FFF2-40B4-BE49-F238E27FC236}">
                      <a16:creationId xmlns:a16="http://schemas.microsoft.com/office/drawing/2014/main" id="{E74F1A98-ED7A-42AD-A6D2-7C21EAC943E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22" name="Rechte verbindingslijn 121">
                    <a:extLst>
                      <a:ext uri="{FF2B5EF4-FFF2-40B4-BE49-F238E27FC236}">
                        <a16:creationId xmlns:a16="http://schemas.microsoft.com/office/drawing/2014/main" id="{192FFA79-AABE-44C0-87C7-7D459884C7D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3" name="Rechte verbindingslijn 122">
                    <a:extLst>
                      <a:ext uri="{FF2B5EF4-FFF2-40B4-BE49-F238E27FC236}">
                        <a16:creationId xmlns:a16="http://schemas.microsoft.com/office/drawing/2014/main" id="{8D530FB2-9F15-4644-8FAE-7E294C5CEF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A8EBFAC1-B86F-40B2-B507-E3F6B6E9E94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BD3A8D9A-6378-43C4-B626-E77ECB2D077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97FBBF0B-C16A-4657-9F34-396C152124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1" name="Pijl: rechts 120">
                  <a:extLst>
                    <a:ext uri="{FF2B5EF4-FFF2-40B4-BE49-F238E27FC236}">
                      <a16:creationId xmlns:a16="http://schemas.microsoft.com/office/drawing/2014/main" id="{23ED24F4-0E0D-4292-B01E-FC8E34ABA5E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0" name="Groep 109">
                <a:extLst>
                  <a:ext uri="{FF2B5EF4-FFF2-40B4-BE49-F238E27FC236}">
                    <a16:creationId xmlns:a16="http://schemas.microsoft.com/office/drawing/2014/main" id="{86DA1A21-8D6C-4047-B683-4F45EF2A8F85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11" name="Rechthoek 110">
                  <a:extLst>
                    <a:ext uri="{FF2B5EF4-FFF2-40B4-BE49-F238E27FC236}">
                      <a16:creationId xmlns:a16="http://schemas.microsoft.com/office/drawing/2014/main" id="{E7F63076-B4EE-497D-8665-0C600679EAF6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12" name="Groep 111">
                  <a:extLst>
                    <a:ext uri="{FF2B5EF4-FFF2-40B4-BE49-F238E27FC236}">
                      <a16:creationId xmlns:a16="http://schemas.microsoft.com/office/drawing/2014/main" id="{C13055D2-2427-4649-89DF-750FAE029E4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4" name="Rechte verbindingslijn 113">
                    <a:extLst>
                      <a:ext uri="{FF2B5EF4-FFF2-40B4-BE49-F238E27FC236}">
                        <a16:creationId xmlns:a16="http://schemas.microsoft.com/office/drawing/2014/main" id="{7485F410-B67F-4A06-835B-1DA543CB654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5" name="Rechte verbindingslijn 114">
                    <a:extLst>
                      <a:ext uri="{FF2B5EF4-FFF2-40B4-BE49-F238E27FC236}">
                        <a16:creationId xmlns:a16="http://schemas.microsoft.com/office/drawing/2014/main" id="{D7D8DD6C-9E81-4F25-B204-F5D176E644D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6" name="Rechte verbindingslijn 115">
                    <a:extLst>
                      <a:ext uri="{FF2B5EF4-FFF2-40B4-BE49-F238E27FC236}">
                        <a16:creationId xmlns:a16="http://schemas.microsoft.com/office/drawing/2014/main" id="{D24B1F1F-3C0E-48E9-804A-59BFC8D3ED9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7" name="Rechte verbindingslijn 116">
                    <a:extLst>
                      <a:ext uri="{FF2B5EF4-FFF2-40B4-BE49-F238E27FC236}">
                        <a16:creationId xmlns:a16="http://schemas.microsoft.com/office/drawing/2014/main" id="{AB7FA210-92E1-449E-8068-D596E8D7118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8" name="Rechte verbindingslijn 117">
                    <a:extLst>
                      <a:ext uri="{FF2B5EF4-FFF2-40B4-BE49-F238E27FC236}">
                        <a16:creationId xmlns:a16="http://schemas.microsoft.com/office/drawing/2014/main" id="{AAC11C89-08BD-4CED-8C75-D01642A50E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3" name="Pijl: rechts 112">
                  <a:extLst>
                    <a:ext uri="{FF2B5EF4-FFF2-40B4-BE49-F238E27FC236}">
                      <a16:creationId xmlns:a16="http://schemas.microsoft.com/office/drawing/2014/main" id="{6199EEFC-8463-4031-A565-48E7309325C6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9" name="Titel 8">
            <a:extLst>
              <a:ext uri="{FF2B5EF4-FFF2-40B4-BE49-F238E27FC236}">
                <a16:creationId xmlns:a16="http://schemas.microsoft.com/office/drawing/2014/main" id="{3B42EF8E-F072-4427-A784-E0FBEBFD5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699729" cy="1294843"/>
          </a:xfrm>
          <a:custGeom>
            <a:avLst/>
            <a:gdLst>
              <a:gd name="connsiteX0" fmla="*/ 0 w 3259016"/>
              <a:gd name="connsiteY0" fmla="*/ 0 h 1348154"/>
              <a:gd name="connsiteX1" fmla="*/ 3259016 w 3259016"/>
              <a:gd name="connsiteY1" fmla="*/ 0 h 1348154"/>
              <a:gd name="connsiteX2" fmla="*/ 3247292 w 3259016"/>
              <a:gd name="connsiteY2" fmla="*/ 1230923 h 1348154"/>
              <a:gd name="connsiteX3" fmla="*/ 0 w 3259016"/>
              <a:gd name="connsiteY3" fmla="*/ 1348154 h 1348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016" h="1348154">
                <a:moveTo>
                  <a:pt x="0" y="0"/>
                </a:moveTo>
                <a:lnTo>
                  <a:pt x="3259016" y="0"/>
                </a:lnTo>
                <a:lnTo>
                  <a:pt x="3247292" y="1230923"/>
                </a:lnTo>
                <a:lnTo>
                  <a:pt x="0" y="134815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none" lIns="540000" tIns="504000" rIns="720000" bIns="504000" anchor="t" anchorCtr="0">
            <a:spAutoFit/>
          </a:bodyPr>
          <a:lstStyle>
            <a:lvl1pPr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91" y="1793875"/>
            <a:ext cx="7135372" cy="4310064"/>
          </a:xfrm>
        </p:spPr>
        <p:txBody>
          <a:bodyPr/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Subtitel (roze)</a:t>
            </a:r>
          </a:p>
          <a:p>
            <a:pPr lvl="4"/>
            <a:r>
              <a:rPr lang="nl-NL" dirty="0"/>
              <a:t>Subtitel (zwart)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Bullet</a:t>
            </a:r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1AEB4AC2-3D2B-45A4-9CF9-8D96D0FEFB49}"/>
              </a:ext>
            </a:extLst>
          </p:cNvPr>
          <p:cNvSpPr txBox="1"/>
          <p:nvPr userDrawn="1"/>
        </p:nvSpPr>
        <p:spPr>
          <a:xfrm>
            <a:off x="0" y="-321991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none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Titelblok + Tekst + Beeld S</a:t>
            </a:r>
          </a:p>
        </p:txBody>
      </p:sp>
      <p:sp>
        <p:nvSpPr>
          <p:cNvPr id="76" name="Tijdelijke aanduiding voor afbeelding 13">
            <a:extLst>
              <a:ext uri="{FF2B5EF4-FFF2-40B4-BE49-F238E27FC236}">
                <a16:creationId xmlns:a16="http://schemas.microsoft.com/office/drawing/2014/main" id="{50BC69B3-5A8C-4C8B-8A56-23C91E5B683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46734" y="0"/>
            <a:ext cx="4045266" cy="6103938"/>
          </a:xfrm>
          <a:custGeom>
            <a:avLst/>
            <a:gdLst>
              <a:gd name="connsiteX0" fmla="*/ 0 w 4045266"/>
              <a:gd name="connsiteY0" fmla="*/ 0 h 6103938"/>
              <a:gd name="connsiteX1" fmla="*/ 4045266 w 4045266"/>
              <a:gd name="connsiteY1" fmla="*/ 0 h 6103938"/>
              <a:gd name="connsiteX2" fmla="*/ 4045266 w 4045266"/>
              <a:gd name="connsiteY2" fmla="*/ 6103938 h 6103938"/>
              <a:gd name="connsiteX3" fmla="*/ 0 w 4045266"/>
              <a:gd name="connsiteY3" fmla="*/ 5952050 h 610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5266" h="6103938">
                <a:moveTo>
                  <a:pt x="0" y="0"/>
                </a:moveTo>
                <a:lnTo>
                  <a:pt x="4045266" y="0"/>
                </a:lnTo>
                <a:lnTo>
                  <a:pt x="4045266" y="6103938"/>
                </a:lnTo>
                <a:lnTo>
                  <a:pt x="0" y="59520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</p:spTree>
    <p:extLst>
      <p:ext uri="{BB962C8B-B14F-4D97-AF65-F5344CB8AC3E}">
        <p14:creationId xmlns:p14="http://schemas.microsoft.com/office/powerpoint/2010/main" val="206331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26" Type="http://schemas.openxmlformats.org/officeDocument/2006/relationships/slideLayout" Target="../slideLayouts/slideLayout26.xml" /><Relationship Id="rId3" Type="http://schemas.openxmlformats.org/officeDocument/2006/relationships/slideLayout" Target="../slideLayouts/slideLayout3.xml" /><Relationship Id="rId21" Type="http://schemas.openxmlformats.org/officeDocument/2006/relationships/slideLayout" Target="../slideLayouts/slideLayout21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5" Type="http://schemas.openxmlformats.org/officeDocument/2006/relationships/slideLayout" Target="../slideLayouts/slideLayout25.xml" /><Relationship Id="rId33" Type="http://schemas.microsoft.com/office/2007/relationships/hdphoto" Target="../media/hdphoto1.wdp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slideLayout" Target="../slideLayouts/slideLayout20.xml" /><Relationship Id="rId29" Type="http://schemas.openxmlformats.org/officeDocument/2006/relationships/slideLayout" Target="../slideLayouts/slideLayout29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24" Type="http://schemas.openxmlformats.org/officeDocument/2006/relationships/slideLayout" Target="../slideLayouts/slideLayout24.xml" /><Relationship Id="rId32" Type="http://schemas.openxmlformats.org/officeDocument/2006/relationships/image" Target="../media/image1.png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23" Type="http://schemas.openxmlformats.org/officeDocument/2006/relationships/slideLayout" Target="../slideLayouts/slideLayout23.xml" /><Relationship Id="rId28" Type="http://schemas.openxmlformats.org/officeDocument/2006/relationships/slideLayout" Target="../slideLayouts/slideLayout28.xml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31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slideLayout" Target="../slideLayouts/slideLayout22.xml" /><Relationship Id="rId27" Type="http://schemas.openxmlformats.org/officeDocument/2006/relationships/slideLayout" Target="../slideLayouts/slideLayout27.xml" /><Relationship Id="rId30" Type="http://schemas.openxmlformats.org/officeDocument/2006/relationships/slideLayout" Target="../slideLayouts/slideLayout30.xml" 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 /><Relationship Id="rId1" Type="http://schemas.openxmlformats.org/officeDocument/2006/relationships/slideLayout" Target="../slideLayouts/slideLayout3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- COLOR_PALETTE">
            <a:extLst>
              <a:ext uri="{FF2B5EF4-FFF2-40B4-BE49-F238E27FC236}">
                <a16:creationId xmlns:a16="http://schemas.microsoft.com/office/drawing/2014/main" id="{DEC8A894-2FAA-45AE-A684-216ADFB0AAA9}"/>
              </a:ext>
            </a:extLst>
          </p:cNvPr>
          <p:cNvGrpSpPr/>
          <p:nvPr userDrawn="1"/>
        </p:nvGrpSpPr>
        <p:grpSpPr>
          <a:xfrm rot="16200000">
            <a:off x="11410472" y="-944800"/>
            <a:ext cx="194715" cy="1368341"/>
            <a:chOff x="-481180" y="2063033"/>
            <a:chExt cx="278130" cy="1954526"/>
          </a:xfrm>
        </p:grpSpPr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7784E5A4-E537-4FBA-A1B1-006A1A6F97A1}"/>
                </a:ext>
              </a:extLst>
            </p:cNvPr>
            <p:cNvSpPr/>
            <p:nvPr userDrawn="1"/>
          </p:nvSpPr>
          <p:spPr>
            <a:xfrm>
              <a:off x="-481180" y="2063033"/>
              <a:ext cx="278130" cy="27812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600" noProof="0" dirty="0"/>
                <a:t> 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D6AF62E2-EB6F-4B00-852B-A4325BC94427}"/>
                </a:ext>
              </a:extLst>
            </p:cNvPr>
            <p:cNvSpPr/>
            <p:nvPr userDrawn="1"/>
          </p:nvSpPr>
          <p:spPr>
            <a:xfrm>
              <a:off x="-481180" y="2398312"/>
              <a:ext cx="278130" cy="27812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600" noProof="0" dirty="0"/>
                <a:t> 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576B363-D689-4F0C-9DC0-FA4E6507C4A7}"/>
                </a:ext>
              </a:extLst>
            </p:cNvPr>
            <p:cNvSpPr/>
            <p:nvPr userDrawn="1"/>
          </p:nvSpPr>
          <p:spPr>
            <a:xfrm>
              <a:off x="-481180" y="2733593"/>
              <a:ext cx="278130" cy="27812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600" noProof="0" dirty="0"/>
                <a:t> 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0A77EB77-C2F0-4420-A1E9-9FAD14443CA9}"/>
                </a:ext>
              </a:extLst>
            </p:cNvPr>
            <p:cNvSpPr/>
            <p:nvPr userDrawn="1"/>
          </p:nvSpPr>
          <p:spPr>
            <a:xfrm>
              <a:off x="-481180" y="3068872"/>
              <a:ext cx="278130" cy="27812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nl-NL" sz="600" noProof="0" dirty="0"/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8A789616-CA27-436B-B100-8C44FC494AF8}"/>
                </a:ext>
              </a:extLst>
            </p:cNvPr>
            <p:cNvSpPr/>
            <p:nvPr userDrawn="1"/>
          </p:nvSpPr>
          <p:spPr>
            <a:xfrm>
              <a:off x="-481180" y="3404151"/>
              <a:ext cx="278130" cy="27812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nl-NL" sz="600" noProof="0" dirty="0"/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CC00AEBF-8D99-400B-93C7-B7036A79C77E}"/>
                </a:ext>
              </a:extLst>
            </p:cNvPr>
            <p:cNvSpPr/>
            <p:nvPr userDrawn="1"/>
          </p:nvSpPr>
          <p:spPr>
            <a:xfrm>
              <a:off x="-481180" y="3739430"/>
              <a:ext cx="278130" cy="27812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nl-NL" sz="600" noProof="0" dirty="0"/>
            </a:p>
          </p:txBody>
        </p:sp>
      </p:grpSp>
      <p:sp>
        <p:nvSpPr>
          <p:cNvPr id="9" name="- INDELING">
            <a:extLst>
              <a:ext uri="{FF2B5EF4-FFF2-40B4-BE49-F238E27FC236}">
                <a16:creationId xmlns:a16="http://schemas.microsoft.com/office/drawing/2014/main" id="{2AB37561-797D-4863-B856-F5FB526E59F9}"/>
              </a:ext>
            </a:extLst>
          </p:cNvPr>
          <p:cNvSpPr txBox="1"/>
          <p:nvPr userDrawn="1"/>
        </p:nvSpPr>
        <p:spPr>
          <a:xfrm>
            <a:off x="0" y="-501519"/>
            <a:ext cx="12192000" cy="1263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nl-NL" sz="1000" b="0" cap="all" spc="50" baseline="0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INDELING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59CAD7F8-CB3B-41C7-A2C9-1FAD9C459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7" y="556165"/>
            <a:ext cx="11114087" cy="709102"/>
          </a:xfrm>
          <a:prstGeom prst="rect">
            <a:avLst/>
          </a:prstGeom>
        </p:spPr>
        <p:txBody>
          <a:bodyPr vert="horz" lIns="0" tIns="900000" rIns="0" bIns="0" rtlCol="0" anchor="b" anchorCtr="0">
            <a:noAutofit/>
          </a:bodyPr>
          <a:lstStyle/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D97971DD-7A5D-4F9B-A0F8-717136D27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87" y="1802098"/>
            <a:ext cx="11109529" cy="43119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Subtitel (roze)</a:t>
            </a:r>
          </a:p>
          <a:p>
            <a:pPr lvl="4"/>
            <a:r>
              <a:rPr lang="nl-NL" dirty="0"/>
              <a:t>Subtitel (zwart)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Bullet</a:t>
            </a:r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94F027EE-D1B2-46D1-9E7E-0C057151CF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60975" y="6403883"/>
            <a:ext cx="692841" cy="1263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ysClr val="windowText" lastClr="000000"/>
                </a:solidFill>
              </a:defRPr>
            </a:lvl1pPr>
          </a:lstStyle>
          <a:p>
            <a:fld id="{4B944DAB-D7FC-4CAC-A430-23DFA76B1D69}" type="datetime1">
              <a:rPr lang="nl-NL" smtClean="0"/>
              <a:t>17-11-2022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4C03C96F-78F1-4061-A5A0-F408B3C456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3074" y="6403883"/>
            <a:ext cx="8210926" cy="1263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ysClr val="windowText" lastClr="000000"/>
                </a:solidFill>
              </a:defRPr>
            </a:lvl1pPr>
          </a:lstStyle>
          <a:p>
            <a:endParaRPr lang="nl-NL" b="1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765DEFEE-3C48-4E2C-AE36-21BB1A74F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7484" y="6403883"/>
            <a:ext cx="263767" cy="1263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>
                <a:solidFill>
                  <a:sysClr val="windowText" lastClr="000000"/>
                </a:solidFill>
              </a:defRPr>
            </a:lvl1pPr>
          </a:lstStyle>
          <a:p>
            <a:pPr algn="l"/>
            <a:fld id="{361A1203-CA3D-4D48-AFA0-9D668419C1D5}" type="slidenum">
              <a:rPr lang="nl-NL" smtClean="0"/>
              <a:pPr algn="l"/>
              <a:t>‹nr.›</a:t>
            </a:fld>
            <a:endParaRPr lang="nl-NL" dirty="0"/>
          </a:p>
        </p:txBody>
      </p:sp>
      <p:sp>
        <p:nvSpPr>
          <p:cNvPr id="18" name="Tijdelijke aanduiding voor tekst 3926">
            <a:extLst>
              <a:ext uri="{FF2B5EF4-FFF2-40B4-BE49-F238E27FC236}">
                <a16:creationId xmlns:a16="http://schemas.microsoft.com/office/drawing/2014/main" id="{E1BC19F1-58CD-4F76-BD0B-25FA06F6F00E}"/>
              </a:ext>
            </a:extLst>
          </p:cNvPr>
          <p:cNvSpPr txBox="1">
            <a:spLocks/>
          </p:cNvSpPr>
          <p:nvPr userDrawn="1"/>
        </p:nvSpPr>
        <p:spPr>
          <a:xfrm>
            <a:off x="10411989" y="6299702"/>
            <a:ext cx="1245024" cy="348941"/>
          </a:xfrm>
          <a:prstGeom prst="rect">
            <a:avLst/>
          </a:prstGeom>
          <a:blipFill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rightnessContrast bright="-100000"/>
                      </a14:imgEffect>
                    </a14:imgLayer>
                  </a14:imgProps>
                </a:ext>
              </a:extLst>
            </a:blip>
            <a:srcRect/>
            <a:stretch>
              <a:fillRect l="451" r="451"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Invention" panose="020B0503020008020204" pitchFamily="34" charset="0"/>
              <a:buChar char="‑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53036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7" r:id="rId2"/>
    <p:sldLayoutId id="2147483678" r:id="rId3"/>
    <p:sldLayoutId id="2147483689" r:id="rId4"/>
    <p:sldLayoutId id="2147483650" r:id="rId5"/>
    <p:sldLayoutId id="2147483675" r:id="rId6"/>
    <p:sldLayoutId id="2147483674" r:id="rId7"/>
    <p:sldLayoutId id="2147483681" r:id="rId8"/>
    <p:sldLayoutId id="2147483697" r:id="rId9"/>
    <p:sldLayoutId id="2147483679" r:id="rId10"/>
    <p:sldLayoutId id="2147483698" r:id="rId11"/>
    <p:sldLayoutId id="2147483653" r:id="rId12"/>
    <p:sldLayoutId id="2147483699" r:id="rId13"/>
    <p:sldLayoutId id="2147483683" r:id="rId14"/>
    <p:sldLayoutId id="2147483680" r:id="rId15"/>
    <p:sldLayoutId id="2147483651" r:id="rId16"/>
    <p:sldLayoutId id="2147483700" r:id="rId17"/>
    <p:sldLayoutId id="2147483684" r:id="rId18"/>
    <p:sldLayoutId id="2147483701" r:id="rId19"/>
    <p:sldLayoutId id="2147483686" r:id="rId20"/>
    <p:sldLayoutId id="2147483702" r:id="rId21"/>
    <p:sldLayoutId id="2147483688" r:id="rId22"/>
    <p:sldLayoutId id="2147483692" r:id="rId23"/>
    <p:sldLayoutId id="2147483693" r:id="rId24"/>
    <p:sldLayoutId id="2147483703" r:id="rId25"/>
    <p:sldLayoutId id="2147483704" r:id="rId26"/>
    <p:sldLayoutId id="2147483696" r:id="rId27"/>
    <p:sldLayoutId id="2147483690" r:id="rId28"/>
    <p:sldLayoutId id="2147483676" r:id="rId29"/>
    <p:sldLayoutId id="2147483691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549275" indent="-285750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b="1" i="0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600"/>
        </a:spcBef>
        <a:buFont typeface="Calibri" panose="020F0502020204030204" pitchFamily="34" charset="0"/>
        <a:buNone/>
        <a:tabLst/>
        <a:defRPr sz="1800" b="1" kern="1200" cap="none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263525" indent="-263525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9875" indent="-269875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200" i="1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-2">
          <p15:clr>
            <a:srgbClr val="F26B43"/>
          </p15:clr>
        </p15:guide>
        <p15:guide id="2" pos="7679">
          <p15:clr>
            <a:srgbClr val="F26B43"/>
          </p15:clr>
        </p15:guide>
        <p15:guide id="4" orient="horz">
          <p15:clr>
            <a:srgbClr val="F26B43"/>
          </p15:clr>
        </p15:guide>
        <p15:guide id="5" orient="horz" pos="4320">
          <p15:clr>
            <a:srgbClr val="F26B43"/>
          </p15:clr>
        </p15:guide>
        <p15:guide id="7" pos="7338">
          <p15:clr>
            <a:srgbClr val="5ACBF0"/>
          </p15:clr>
        </p15:guide>
        <p15:guide id="8" orient="horz" pos="3845" userDrawn="1">
          <p15:clr>
            <a:srgbClr val="5ACBF0"/>
          </p15:clr>
        </p15:guide>
        <p15:guide id="9" pos="337">
          <p15:clr>
            <a:srgbClr val="5ACBF0"/>
          </p15:clr>
        </p15:guide>
        <p15:guide id="10" orient="horz" pos="346" userDrawn="1">
          <p15:clr>
            <a:srgbClr val="5ACBF0"/>
          </p15:clr>
        </p15:guide>
        <p15:guide id="11" orient="horz" pos="1130" userDrawn="1">
          <p15:clr>
            <a:srgbClr val="5ACBF0"/>
          </p15:clr>
        </p15:guide>
        <p15:guide id="12" orient="horz" pos="799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01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5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6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6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6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6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6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16.xml" /><Relationship Id="rId4" Type="http://schemas.openxmlformats.org/officeDocument/2006/relationships/image" Target="../media/image31.png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16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16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16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16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6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16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16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16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16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 /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16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 /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16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16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 /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16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 /><Relationship Id="rId2" Type="http://schemas.openxmlformats.org/officeDocument/2006/relationships/notesSlide" Target="../notesSlides/notesSlide28.xml" /><Relationship Id="rId1" Type="http://schemas.openxmlformats.org/officeDocument/2006/relationships/slideLayout" Target="../slideLayouts/slideLayout16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 /><Relationship Id="rId2" Type="http://schemas.openxmlformats.org/officeDocument/2006/relationships/notesSlide" Target="../notesSlides/notesSlide29.xml" /><Relationship Id="rId1" Type="http://schemas.openxmlformats.org/officeDocument/2006/relationships/slideLayout" Target="../slideLayouts/slideLayout16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6.xml" /><Relationship Id="rId4" Type="http://schemas.openxmlformats.org/officeDocument/2006/relationships/image" Target="../media/image19.png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 /><Relationship Id="rId2" Type="http://schemas.openxmlformats.org/officeDocument/2006/relationships/notesSlide" Target="../notesSlides/notesSlide30.xml" /><Relationship Id="rId1" Type="http://schemas.openxmlformats.org/officeDocument/2006/relationships/slideLayout" Target="../slideLayouts/slideLayout16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 /><Relationship Id="rId2" Type="http://schemas.openxmlformats.org/officeDocument/2006/relationships/notesSlide" Target="../notesSlides/notesSlide31.xml" /><Relationship Id="rId1" Type="http://schemas.openxmlformats.org/officeDocument/2006/relationships/slideLayout" Target="../slideLayouts/slideLayout16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 /><Relationship Id="rId2" Type="http://schemas.openxmlformats.org/officeDocument/2006/relationships/notesSlide" Target="../notesSlides/notesSlide32.xml" /><Relationship Id="rId1" Type="http://schemas.openxmlformats.org/officeDocument/2006/relationships/slideLayout" Target="../slideLayouts/slideLayout16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 /><Relationship Id="rId2" Type="http://schemas.openxmlformats.org/officeDocument/2006/relationships/notesSlide" Target="../notesSlides/notesSlide33.xml" /><Relationship Id="rId1" Type="http://schemas.openxmlformats.org/officeDocument/2006/relationships/slideLayout" Target="../slideLayouts/slideLayout16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 /><Relationship Id="rId2" Type="http://schemas.openxmlformats.org/officeDocument/2006/relationships/notesSlide" Target="../notesSlides/notesSlide34.xml" /><Relationship Id="rId1" Type="http://schemas.openxmlformats.org/officeDocument/2006/relationships/slideLayout" Target="../slideLayouts/slideLayout16.xml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 /><Relationship Id="rId2" Type="http://schemas.openxmlformats.org/officeDocument/2006/relationships/notesSlide" Target="../notesSlides/notesSlide35.xml" /><Relationship Id="rId1" Type="http://schemas.openxmlformats.org/officeDocument/2006/relationships/slideLayout" Target="../slideLayouts/slideLayout16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 /><Relationship Id="rId2" Type="http://schemas.openxmlformats.org/officeDocument/2006/relationships/notesSlide" Target="../notesSlides/notesSlide36.xml" /><Relationship Id="rId1" Type="http://schemas.openxmlformats.org/officeDocument/2006/relationships/slideLayout" Target="../slideLayouts/slideLayout16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 /><Relationship Id="rId2" Type="http://schemas.openxmlformats.org/officeDocument/2006/relationships/notesSlide" Target="../notesSlides/notesSlide37.xml" /><Relationship Id="rId1" Type="http://schemas.openxmlformats.org/officeDocument/2006/relationships/slideLayout" Target="../slideLayouts/slideLayout16.xml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 /><Relationship Id="rId2" Type="http://schemas.openxmlformats.org/officeDocument/2006/relationships/notesSlide" Target="../notesSlides/notesSlide38.xml" /><Relationship Id="rId1" Type="http://schemas.openxmlformats.org/officeDocument/2006/relationships/slideLayout" Target="../slideLayouts/slideLayout16.xml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 /><Relationship Id="rId2" Type="http://schemas.openxmlformats.org/officeDocument/2006/relationships/notesSlide" Target="../notesSlides/notesSlide39.xml" /><Relationship Id="rId1" Type="http://schemas.openxmlformats.org/officeDocument/2006/relationships/slideLayout" Target="../slideLayouts/slideLayout16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6.xml" 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 /><Relationship Id="rId2" Type="http://schemas.openxmlformats.org/officeDocument/2006/relationships/notesSlide" Target="../notesSlides/notesSlide40.xml" /><Relationship Id="rId1" Type="http://schemas.openxmlformats.org/officeDocument/2006/relationships/slideLayout" Target="../slideLayouts/slideLayout16.xml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 /><Relationship Id="rId2" Type="http://schemas.openxmlformats.org/officeDocument/2006/relationships/notesSlide" Target="../notesSlides/notesSlide41.xml" /><Relationship Id="rId1" Type="http://schemas.openxmlformats.org/officeDocument/2006/relationships/slideLayout" Target="../slideLayouts/slideLayout16.xml" 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 /><Relationship Id="rId2" Type="http://schemas.openxmlformats.org/officeDocument/2006/relationships/notesSlide" Target="../notesSlides/notesSlide42.xml" /><Relationship Id="rId1" Type="http://schemas.openxmlformats.org/officeDocument/2006/relationships/slideLayout" Target="../slideLayouts/slideLayout16.xml" 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 /><Relationship Id="rId2" Type="http://schemas.openxmlformats.org/officeDocument/2006/relationships/notesSlide" Target="../notesSlides/notesSlide43.xml" /><Relationship Id="rId1" Type="http://schemas.openxmlformats.org/officeDocument/2006/relationships/slideLayout" Target="../slideLayouts/slideLayout16.xml" 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 /><Relationship Id="rId2" Type="http://schemas.openxmlformats.org/officeDocument/2006/relationships/notesSlide" Target="../notesSlides/notesSlide44.xml" /><Relationship Id="rId1" Type="http://schemas.openxmlformats.org/officeDocument/2006/relationships/slideLayout" Target="../slideLayouts/slideLayout16.xml" 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 /><Relationship Id="rId2" Type="http://schemas.openxmlformats.org/officeDocument/2006/relationships/notesSlide" Target="../notesSlides/notesSlide45.xml" /><Relationship Id="rId1" Type="http://schemas.openxmlformats.org/officeDocument/2006/relationships/slideLayout" Target="../slideLayouts/slideLayout16.xml" 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 /><Relationship Id="rId2" Type="http://schemas.openxmlformats.org/officeDocument/2006/relationships/notesSlide" Target="../notesSlides/notesSlide46.xml" /><Relationship Id="rId1" Type="http://schemas.openxmlformats.org/officeDocument/2006/relationships/slideLayout" Target="../slideLayouts/slideLayout16.xml" /><Relationship Id="rId4" Type="http://schemas.openxmlformats.org/officeDocument/2006/relationships/image" Target="../media/image61.PNG" 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 /><Relationship Id="rId2" Type="http://schemas.openxmlformats.org/officeDocument/2006/relationships/notesSlide" Target="../notesSlides/notesSlide47.xml" /><Relationship Id="rId1" Type="http://schemas.openxmlformats.org/officeDocument/2006/relationships/slideLayout" Target="../slideLayouts/slideLayout16.xml" 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 /><Relationship Id="rId2" Type="http://schemas.openxmlformats.org/officeDocument/2006/relationships/notesSlide" Target="../notesSlides/notesSlide48.xml" /><Relationship Id="rId1" Type="http://schemas.openxmlformats.org/officeDocument/2006/relationships/slideLayout" Target="../slideLayouts/slideLayout16.xml" 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 /><Relationship Id="rId2" Type="http://schemas.openxmlformats.org/officeDocument/2006/relationships/notesSlide" Target="../notesSlides/notesSlide49.xml" /><Relationship Id="rId1" Type="http://schemas.openxmlformats.org/officeDocument/2006/relationships/slideLayout" Target="../slideLayouts/slideLayout16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6.xml" 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 /><Relationship Id="rId2" Type="http://schemas.openxmlformats.org/officeDocument/2006/relationships/notesSlide" Target="../notesSlides/notesSlide50.xml" /><Relationship Id="rId1" Type="http://schemas.openxmlformats.org/officeDocument/2006/relationships/slideLayout" Target="../slideLayouts/slideLayout16.xml" /><Relationship Id="rId4" Type="http://schemas.openxmlformats.org/officeDocument/2006/relationships/image" Target="../media/image66.png" 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 /><Relationship Id="rId2" Type="http://schemas.openxmlformats.org/officeDocument/2006/relationships/notesSlide" Target="../notesSlides/notesSlide51.xml" /><Relationship Id="rId1" Type="http://schemas.openxmlformats.org/officeDocument/2006/relationships/slideLayout" Target="../slideLayouts/slideLayout16.xml" 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 /><Relationship Id="rId2" Type="http://schemas.openxmlformats.org/officeDocument/2006/relationships/notesSlide" Target="../notesSlides/notesSlide52.xml" /><Relationship Id="rId1" Type="http://schemas.openxmlformats.org/officeDocument/2006/relationships/slideLayout" Target="../slideLayouts/slideLayout16.xml" 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notesSlide" Target="../notesSlides/notesSlide53.xml" /><Relationship Id="rId1" Type="http://schemas.openxmlformats.org/officeDocument/2006/relationships/slideLayout" Target="../slideLayouts/slideLayout16.xml" /><Relationship Id="rId4" Type="http://schemas.openxmlformats.org/officeDocument/2006/relationships/image" Target="../media/image64.png" 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 /><Relationship Id="rId1" Type="http://schemas.openxmlformats.org/officeDocument/2006/relationships/slideLayout" Target="../slideLayouts/slideLayout16.xml" 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notesSlide" Target="../notesSlides/notesSlide55.xml" /><Relationship Id="rId1" Type="http://schemas.openxmlformats.org/officeDocument/2006/relationships/slideLayout" Target="../slideLayouts/slideLayout16.xml" /><Relationship Id="rId4" Type="http://schemas.openxmlformats.org/officeDocument/2006/relationships/image" Target="../media/image64.png" 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 /><Relationship Id="rId2" Type="http://schemas.openxmlformats.org/officeDocument/2006/relationships/notesSlide" Target="../notesSlides/notesSlide56.xml" /><Relationship Id="rId1" Type="http://schemas.openxmlformats.org/officeDocument/2006/relationships/slideLayout" Target="../slideLayouts/slideLayout16.xml" 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 /><Relationship Id="rId2" Type="http://schemas.openxmlformats.org/officeDocument/2006/relationships/notesSlide" Target="../notesSlides/notesSlide57.xml" /><Relationship Id="rId1" Type="http://schemas.openxmlformats.org/officeDocument/2006/relationships/slideLayout" Target="../slideLayouts/slideLayout16.xml" 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 /><Relationship Id="rId2" Type="http://schemas.openxmlformats.org/officeDocument/2006/relationships/notesSlide" Target="../notesSlides/notesSlide58.xml" /><Relationship Id="rId1" Type="http://schemas.openxmlformats.org/officeDocument/2006/relationships/slideLayout" Target="../slideLayouts/slideLayout16.xml" 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 /><Relationship Id="rId2" Type="http://schemas.openxmlformats.org/officeDocument/2006/relationships/notesSlide" Target="../notesSlides/notesSlide59.xml" /><Relationship Id="rId1" Type="http://schemas.openxmlformats.org/officeDocument/2006/relationships/slideLayout" Target="../slideLayouts/slideLayout16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6.xml" /><Relationship Id="rId5" Type="http://schemas.openxmlformats.org/officeDocument/2006/relationships/image" Target="../media/image22.png" /><Relationship Id="rId4" Type="http://schemas.openxmlformats.org/officeDocument/2006/relationships/image" Target="../media/image19.png" 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 /><Relationship Id="rId2" Type="http://schemas.openxmlformats.org/officeDocument/2006/relationships/notesSlide" Target="../notesSlides/notesSlide60.xml" /><Relationship Id="rId1" Type="http://schemas.openxmlformats.org/officeDocument/2006/relationships/slideLayout" Target="../slideLayouts/slideLayout16.xml" 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 /><Relationship Id="rId2" Type="http://schemas.openxmlformats.org/officeDocument/2006/relationships/notesSlide" Target="../notesSlides/notesSlide61.xml" /><Relationship Id="rId1" Type="http://schemas.openxmlformats.org/officeDocument/2006/relationships/slideLayout" Target="../slideLayouts/slideLayout16.xml" /><Relationship Id="rId4" Type="http://schemas.openxmlformats.org/officeDocument/2006/relationships/hyperlink" Target="https://dd-lab.nl/" TargetMode="External" 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 /><Relationship Id="rId2" Type="http://schemas.openxmlformats.org/officeDocument/2006/relationships/notesSlide" Target="../notesSlides/notesSlide62.xml" /><Relationship Id="rId1" Type="http://schemas.openxmlformats.org/officeDocument/2006/relationships/slideLayout" Target="../slideLayouts/slideLayout15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6.xml" /><Relationship Id="rId4" Type="http://schemas.openxmlformats.org/officeDocument/2006/relationships/image" Target="../media/image22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6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44746E69-19C5-1AD4-3EEB-56C672D583C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9" r="16709" b="45637"/>
          <a:stretch/>
        </p:blipFill>
        <p:spPr>
          <a:xfrm>
            <a:off x="-3175" y="6112"/>
            <a:ext cx="12072664" cy="5544616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4296C932-3FB9-328F-F2B9-13E730227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A60D10A-3569-1F5C-F4DE-4647DF55D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77C955F-D2F4-F13C-C581-9984DEB26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485" y="2691268"/>
            <a:ext cx="5272772" cy="3412669"/>
          </a:xfrm>
        </p:spPr>
        <p:txBody>
          <a:bodyPr/>
          <a:lstStyle/>
          <a:p>
            <a:pPr marL="0" indent="0">
              <a:buNone/>
            </a:pPr>
            <a:endParaRPr lang="nl-NL" sz="4800" dirty="0"/>
          </a:p>
          <a:p>
            <a:pPr marL="0" indent="0">
              <a:buNone/>
            </a:pPr>
            <a:r>
              <a:rPr lang="nl-NL" sz="4800" dirty="0"/>
              <a:t>BAG3D</a:t>
            </a:r>
          </a:p>
          <a:p>
            <a:pPr marL="0" indent="0">
              <a:buNone/>
            </a:pPr>
            <a:r>
              <a:rPr lang="nl-NL" sz="4000" dirty="0"/>
              <a:t>Wavefront </a:t>
            </a:r>
            <a:r>
              <a:rPr lang="nl-NL" sz="4000" dirty="0" err="1"/>
              <a:t>vs</a:t>
            </a:r>
            <a:r>
              <a:rPr lang="nl-NL" sz="4000" dirty="0"/>
              <a:t> </a:t>
            </a:r>
            <a:r>
              <a:rPr lang="nl-NL" sz="4000" dirty="0" err="1"/>
              <a:t>Json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61705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roomdiagram: Handmatige invoer 73">
            <a:extLst>
              <a:ext uri="{FF2B5EF4-FFF2-40B4-BE49-F238E27FC236}">
                <a16:creationId xmlns:a16="http://schemas.microsoft.com/office/drawing/2014/main" id="{812E144C-2B87-E15A-677D-B928AC2A0338}"/>
              </a:ext>
            </a:extLst>
          </p:cNvPr>
          <p:cNvSpPr/>
          <p:nvPr/>
        </p:nvSpPr>
        <p:spPr>
          <a:xfrm rot="10800000" flipH="1">
            <a:off x="3553039" y="0"/>
            <a:ext cx="8686325" cy="5853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05 w 10000"/>
              <a:gd name="connsiteY0" fmla="*/ 50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5 w 10000"/>
              <a:gd name="connsiteY4" fmla="*/ 5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5" y="50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05" y="507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EFA8B8-C6D9-1A42-7B29-5628CA119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486" y="572878"/>
            <a:ext cx="3678306" cy="5531060"/>
          </a:xfrm>
        </p:spPr>
        <p:txBody>
          <a:bodyPr/>
          <a:lstStyle/>
          <a:p>
            <a:pPr marL="0" indent="0">
              <a:buNone/>
            </a:pPr>
            <a:r>
              <a:rPr lang="nl-NL" sz="4000" dirty="0"/>
              <a:t>Initiële workflow</a:t>
            </a:r>
            <a:endParaRPr lang="en-US" sz="4400" dirty="0"/>
          </a:p>
        </p:txBody>
      </p:sp>
      <p:pic>
        <p:nvPicPr>
          <p:cNvPr id="1026" name="Picture 2" descr="CityJSON · GitHub">
            <a:extLst>
              <a:ext uri="{FF2B5EF4-FFF2-40B4-BE49-F238E27FC236}">
                <a16:creationId xmlns:a16="http://schemas.microsoft.com/office/drawing/2014/main" id="{97D23D38-793D-CF58-C083-A1774F791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98030"/>
            <a:ext cx="4275838" cy="427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7C4B20E-3BE2-53D0-B5E4-E6AFE12A58A7}"/>
              </a:ext>
            </a:extLst>
          </p:cNvPr>
          <p:cNvSpPr txBox="1"/>
          <p:nvPr/>
        </p:nvSpPr>
        <p:spPr>
          <a:xfrm>
            <a:off x="983432" y="2926708"/>
            <a:ext cx="30239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chemeClr val="bg2"/>
                </a:solidFill>
              </a:rPr>
              <a:t>Voordelen</a:t>
            </a:r>
          </a:p>
          <a:p>
            <a:r>
              <a:rPr lang="nl-NL" sz="2000" dirty="0">
                <a:solidFill>
                  <a:schemeClr val="bg2"/>
                </a:solidFill>
              </a:rPr>
              <a:t>- Niet getrianguleerd</a:t>
            </a:r>
          </a:p>
          <a:p>
            <a:r>
              <a:rPr lang="nl-NL" sz="2000" dirty="0">
                <a:solidFill>
                  <a:schemeClr val="bg2"/>
                </a:solidFill>
              </a:rPr>
              <a:t>- Attribuutdata</a:t>
            </a:r>
          </a:p>
          <a:p>
            <a:r>
              <a:rPr lang="nl-NL" sz="2000" dirty="0">
                <a:solidFill>
                  <a:schemeClr val="bg2"/>
                </a:solidFill>
              </a:rPr>
              <a:t>- Metadata</a:t>
            </a:r>
          </a:p>
        </p:txBody>
      </p:sp>
    </p:spTree>
    <p:extLst>
      <p:ext uri="{BB962C8B-B14F-4D97-AF65-F5344CB8AC3E}">
        <p14:creationId xmlns:p14="http://schemas.microsoft.com/office/powerpoint/2010/main" val="231297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roomdiagram: Handmatige invoer 73">
            <a:extLst>
              <a:ext uri="{FF2B5EF4-FFF2-40B4-BE49-F238E27FC236}">
                <a16:creationId xmlns:a16="http://schemas.microsoft.com/office/drawing/2014/main" id="{812E144C-2B87-E15A-677D-B928AC2A0338}"/>
              </a:ext>
            </a:extLst>
          </p:cNvPr>
          <p:cNvSpPr/>
          <p:nvPr/>
        </p:nvSpPr>
        <p:spPr>
          <a:xfrm rot="10800000" flipH="1">
            <a:off x="3553039" y="0"/>
            <a:ext cx="8686325" cy="5853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05 w 10000"/>
              <a:gd name="connsiteY0" fmla="*/ 50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5 w 10000"/>
              <a:gd name="connsiteY4" fmla="*/ 5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5" y="50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05" y="507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EFA8B8-C6D9-1A42-7B29-5628CA119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486" y="572878"/>
            <a:ext cx="3678306" cy="5531060"/>
          </a:xfrm>
        </p:spPr>
        <p:txBody>
          <a:bodyPr/>
          <a:lstStyle/>
          <a:p>
            <a:pPr marL="0" indent="0">
              <a:buNone/>
            </a:pPr>
            <a:r>
              <a:rPr lang="nl-NL" sz="4400" dirty="0" err="1"/>
              <a:t>CityJson</a:t>
            </a:r>
            <a:endParaRPr lang="nl-NL" sz="4400" dirty="0"/>
          </a:p>
          <a:p>
            <a:pPr marL="0" indent="0">
              <a:buNone/>
            </a:pPr>
            <a:r>
              <a:rPr lang="nl-NL" sz="4400" dirty="0"/>
              <a:t>Parsen</a:t>
            </a:r>
          </a:p>
          <a:p>
            <a:pPr marL="0" indent="0">
              <a:buNone/>
            </a:pPr>
            <a:r>
              <a:rPr lang="nl-NL" sz="4400" dirty="0"/>
              <a:t>Dictionary</a:t>
            </a:r>
            <a:endParaRPr lang="en-US" sz="4400" dirty="0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EAF8882E-2EB2-A9DC-D911-1A4A69073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391" y="1340768"/>
            <a:ext cx="454342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9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roomdiagram: Handmatige invoer 73">
            <a:extLst>
              <a:ext uri="{FF2B5EF4-FFF2-40B4-BE49-F238E27FC236}">
                <a16:creationId xmlns:a16="http://schemas.microsoft.com/office/drawing/2014/main" id="{812E144C-2B87-E15A-677D-B928AC2A0338}"/>
              </a:ext>
            </a:extLst>
          </p:cNvPr>
          <p:cNvSpPr/>
          <p:nvPr/>
        </p:nvSpPr>
        <p:spPr>
          <a:xfrm rot="10800000" flipH="1">
            <a:off x="2855641" y="-1"/>
            <a:ext cx="9383724" cy="5853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05 w 10000"/>
              <a:gd name="connsiteY0" fmla="*/ 50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5 w 10000"/>
              <a:gd name="connsiteY4" fmla="*/ 5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5" y="50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05" y="507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EFA8B8-C6D9-1A42-7B29-5628CA119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486" y="572878"/>
            <a:ext cx="3007553" cy="5531060"/>
          </a:xfrm>
        </p:spPr>
        <p:txBody>
          <a:bodyPr/>
          <a:lstStyle/>
          <a:p>
            <a:pPr marL="0" indent="0">
              <a:buNone/>
            </a:pPr>
            <a:r>
              <a:rPr lang="nl-NL" sz="4400" dirty="0" err="1"/>
              <a:t>CityJson</a:t>
            </a:r>
            <a:endParaRPr lang="nl-NL" sz="4400" dirty="0"/>
          </a:p>
          <a:p>
            <a:pPr marL="0" indent="0">
              <a:buNone/>
            </a:pPr>
            <a:r>
              <a:rPr lang="nl-NL" sz="3600" dirty="0"/>
              <a:t>Dictionary</a:t>
            </a:r>
          </a:p>
          <a:p>
            <a:pPr marL="0" indent="0">
              <a:buNone/>
            </a:pPr>
            <a:r>
              <a:rPr lang="nl-NL" sz="3600" dirty="0" err="1"/>
              <a:t>keys</a:t>
            </a:r>
            <a:endParaRPr lang="en-US" sz="3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9F20CF0-F4F0-F5DF-F838-0597A32D3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736" y="836712"/>
            <a:ext cx="8208912" cy="397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5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roomdiagram: Handmatige invoer 73">
            <a:extLst>
              <a:ext uri="{FF2B5EF4-FFF2-40B4-BE49-F238E27FC236}">
                <a16:creationId xmlns:a16="http://schemas.microsoft.com/office/drawing/2014/main" id="{812E144C-2B87-E15A-677D-B928AC2A0338}"/>
              </a:ext>
            </a:extLst>
          </p:cNvPr>
          <p:cNvSpPr/>
          <p:nvPr/>
        </p:nvSpPr>
        <p:spPr>
          <a:xfrm rot="10800000" flipH="1">
            <a:off x="3503711" y="-2"/>
            <a:ext cx="8735653" cy="5853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05 w 10000"/>
              <a:gd name="connsiteY0" fmla="*/ 50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5 w 10000"/>
              <a:gd name="connsiteY4" fmla="*/ 5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5" y="50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05" y="507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EFA8B8-C6D9-1A42-7B29-5628CA119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486" y="572878"/>
            <a:ext cx="3493071" cy="5531060"/>
          </a:xfrm>
        </p:spPr>
        <p:txBody>
          <a:bodyPr/>
          <a:lstStyle/>
          <a:p>
            <a:pPr marL="0" indent="0">
              <a:buNone/>
            </a:pPr>
            <a:r>
              <a:rPr lang="nl-NL" sz="4400" dirty="0" err="1"/>
              <a:t>CityJson</a:t>
            </a:r>
            <a:endParaRPr lang="nl-NL" sz="44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0899EE3-5AFA-DE4D-5771-752A25D2F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449" y="260648"/>
            <a:ext cx="6405143" cy="5161707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C1D8B27D-62B7-3D2F-D5CD-2ADAA4D9FC42}"/>
              </a:ext>
            </a:extLst>
          </p:cNvPr>
          <p:cNvSpPr txBox="1"/>
          <p:nvPr/>
        </p:nvSpPr>
        <p:spPr>
          <a:xfrm>
            <a:off x="811251" y="3540735"/>
            <a:ext cx="318974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bg2"/>
                </a:solidFill>
              </a:rPr>
              <a:t>Notitie </a:t>
            </a:r>
            <a:r>
              <a:rPr lang="nl-NL" sz="2400" b="1" dirty="0" err="1">
                <a:solidFill>
                  <a:schemeClr val="bg2"/>
                </a:solidFill>
              </a:rPr>
              <a:t>CityObjects</a:t>
            </a:r>
            <a:endParaRPr lang="nl-NL" sz="2400" b="1" dirty="0">
              <a:solidFill>
                <a:schemeClr val="bg2"/>
              </a:solidFill>
            </a:endParaRPr>
          </a:p>
          <a:p>
            <a:r>
              <a:rPr lang="nl-NL" sz="2000" dirty="0" err="1">
                <a:solidFill>
                  <a:schemeClr val="bg2"/>
                </a:solidFill>
              </a:rPr>
              <a:t>Children</a:t>
            </a:r>
            <a:r>
              <a:rPr lang="nl-NL" sz="2000" dirty="0">
                <a:solidFill>
                  <a:schemeClr val="bg2"/>
                </a:solidFill>
              </a:rPr>
              <a:t> = </a:t>
            </a:r>
            <a:r>
              <a:rPr lang="nl-NL" sz="2000" dirty="0" err="1">
                <a:solidFill>
                  <a:schemeClr val="bg2"/>
                </a:solidFill>
              </a:rPr>
              <a:t>BuildingPart</a:t>
            </a:r>
            <a:endParaRPr lang="nl-NL" sz="2000" dirty="0">
              <a:solidFill>
                <a:schemeClr val="bg2"/>
              </a:solidFill>
            </a:endParaRPr>
          </a:p>
          <a:p>
            <a:r>
              <a:rPr lang="nl-NL" sz="2000" dirty="0">
                <a:solidFill>
                  <a:schemeClr val="bg2"/>
                </a:solidFill>
              </a:rPr>
              <a:t>Parents = Building</a:t>
            </a:r>
          </a:p>
          <a:p>
            <a:endParaRPr lang="nl-NL" sz="2000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>
                <a:solidFill>
                  <a:schemeClr val="bg2"/>
                </a:solidFill>
              </a:rPr>
              <a:t>Children</a:t>
            </a:r>
            <a:r>
              <a:rPr lang="nl-NL" sz="2000" dirty="0">
                <a:solidFill>
                  <a:schemeClr val="bg2"/>
                </a:solidFill>
              </a:rPr>
              <a:t> hebben geen Attributes</a:t>
            </a:r>
          </a:p>
        </p:txBody>
      </p:sp>
    </p:spTree>
    <p:extLst>
      <p:ext uri="{BB962C8B-B14F-4D97-AF65-F5344CB8AC3E}">
        <p14:creationId xmlns:p14="http://schemas.microsoft.com/office/powerpoint/2010/main" val="143693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95B8627F-7EE6-CE08-3C62-668767BA47D7}"/>
              </a:ext>
            </a:extLst>
          </p:cNvPr>
          <p:cNvSpPr/>
          <p:nvPr/>
        </p:nvSpPr>
        <p:spPr>
          <a:xfrm>
            <a:off x="7666" y="0"/>
            <a:ext cx="12176670" cy="103774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600F8FB-097C-BDA4-5F38-4DD1222F5DC1}"/>
              </a:ext>
            </a:extLst>
          </p:cNvPr>
          <p:cNvSpPr txBox="1"/>
          <p:nvPr/>
        </p:nvSpPr>
        <p:spPr>
          <a:xfrm>
            <a:off x="407368" y="188640"/>
            <a:ext cx="10153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err="1">
                <a:solidFill>
                  <a:schemeClr val="bg1"/>
                </a:solidFill>
              </a:rPr>
              <a:t>Children</a:t>
            </a:r>
            <a:r>
              <a:rPr lang="nl-NL" sz="3600" dirty="0">
                <a:solidFill>
                  <a:schemeClr val="bg1"/>
                </a:solidFill>
              </a:rPr>
              <a:t> </a:t>
            </a:r>
            <a:r>
              <a:rPr lang="nl-NL" sz="3600" dirty="0" err="1">
                <a:solidFill>
                  <a:schemeClr val="bg1"/>
                </a:solidFill>
              </a:rPr>
              <a:t>Geometry</a:t>
            </a:r>
            <a:r>
              <a:rPr lang="nl-NL" sz="3600" dirty="0">
                <a:solidFill>
                  <a:schemeClr val="bg1"/>
                </a:solidFill>
              </a:rPr>
              <a:t> Dictionary</a:t>
            </a:r>
          </a:p>
        </p:txBody>
      </p:sp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5C4D1F8A-0525-98CD-329F-21E4960C9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073125"/>
            <a:ext cx="9724900" cy="578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3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roomdiagram: Handmatige invoer 73">
            <a:extLst>
              <a:ext uri="{FF2B5EF4-FFF2-40B4-BE49-F238E27FC236}">
                <a16:creationId xmlns:a16="http://schemas.microsoft.com/office/drawing/2014/main" id="{812E144C-2B87-E15A-677D-B928AC2A0338}"/>
              </a:ext>
            </a:extLst>
          </p:cNvPr>
          <p:cNvSpPr/>
          <p:nvPr/>
        </p:nvSpPr>
        <p:spPr>
          <a:xfrm rot="10800000" flipH="1">
            <a:off x="3553039" y="0"/>
            <a:ext cx="8686325" cy="5853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05 w 10000"/>
              <a:gd name="connsiteY0" fmla="*/ 50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5 w 10000"/>
              <a:gd name="connsiteY4" fmla="*/ 5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5" y="50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05" y="507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15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EFA8B8-C6D9-1A42-7B29-5628CA119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486" y="572878"/>
            <a:ext cx="3678306" cy="5531060"/>
          </a:xfrm>
        </p:spPr>
        <p:txBody>
          <a:bodyPr/>
          <a:lstStyle/>
          <a:p>
            <a:pPr marL="0" indent="0">
              <a:buNone/>
            </a:pPr>
            <a:r>
              <a:rPr lang="nl-NL" sz="4000" dirty="0"/>
              <a:t>CityJson</a:t>
            </a:r>
          </a:p>
          <a:p>
            <a:pPr marL="0" indent="0">
              <a:buNone/>
            </a:pPr>
            <a:r>
              <a:rPr lang="nl-NL" sz="4000" dirty="0"/>
              <a:t>Uitdaging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A00B466-B6DA-6C3E-618F-C5C47AB046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1" y="188640"/>
            <a:ext cx="4836197" cy="5200246"/>
          </a:xfrm>
          <a:prstGeom prst="rect">
            <a:avLst/>
          </a:prstGeom>
        </p:spPr>
      </p:pic>
      <p:pic>
        <p:nvPicPr>
          <p:cNvPr id="11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85C300FD-44F8-C267-2387-F6E22E7478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1856114"/>
            <a:ext cx="5165175" cy="296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4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roomdiagram: Handmatige invoer 73">
            <a:extLst>
              <a:ext uri="{FF2B5EF4-FFF2-40B4-BE49-F238E27FC236}">
                <a16:creationId xmlns:a16="http://schemas.microsoft.com/office/drawing/2014/main" id="{812E144C-2B87-E15A-677D-B928AC2A0338}"/>
              </a:ext>
            </a:extLst>
          </p:cNvPr>
          <p:cNvSpPr/>
          <p:nvPr/>
        </p:nvSpPr>
        <p:spPr>
          <a:xfrm rot="10800000" flipH="1">
            <a:off x="3553039" y="0"/>
            <a:ext cx="8686325" cy="5853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05 w 10000"/>
              <a:gd name="connsiteY0" fmla="*/ 50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5 w 10000"/>
              <a:gd name="connsiteY4" fmla="*/ 5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5" y="50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05" y="507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16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EFA8B8-C6D9-1A42-7B29-5628CA119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486" y="572878"/>
            <a:ext cx="3678306" cy="5531060"/>
          </a:xfrm>
        </p:spPr>
        <p:txBody>
          <a:bodyPr/>
          <a:lstStyle/>
          <a:p>
            <a:pPr marL="0" indent="0">
              <a:buNone/>
            </a:pPr>
            <a:r>
              <a:rPr lang="nl-NL" sz="4000" dirty="0"/>
              <a:t>CityJson</a:t>
            </a:r>
          </a:p>
          <a:p>
            <a:pPr marL="0" indent="0">
              <a:buNone/>
            </a:pPr>
            <a:r>
              <a:rPr lang="nl-NL" sz="4000" dirty="0"/>
              <a:t>Concept</a:t>
            </a:r>
          </a:p>
          <a:p>
            <a:pPr marL="0" indent="0">
              <a:buNone/>
            </a:pPr>
            <a:r>
              <a:rPr lang="nl-NL" sz="4000" dirty="0"/>
              <a:t>Workflow</a:t>
            </a: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05C51B1E-0F81-BA86-A2A0-FB386D74A435}"/>
              </a:ext>
            </a:extLst>
          </p:cNvPr>
          <p:cNvSpPr/>
          <p:nvPr/>
        </p:nvSpPr>
        <p:spPr>
          <a:xfrm>
            <a:off x="5100853" y="915678"/>
            <a:ext cx="2597829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/>
              <a:t>Geometrie</a:t>
            </a:r>
          </a:p>
          <a:p>
            <a:pPr algn="ctr"/>
            <a:r>
              <a:rPr lang="nl-NL" sz="3200" dirty="0"/>
              <a:t>genereren</a:t>
            </a:r>
            <a:endParaRPr lang="en-US" sz="3200" dirty="0"/>
          </a:p>
        </p:txBody>
      </p: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5B91FD0F-A776-FE19-4632-60A059A1961B}"/>
              </a:ext>
            </a:extLst>
          </p:cNvPr>
          <p:cNvSpPr/>
          <p:nvPr/>
        </p:nvSpPr>
        <p:spPr>
          <a:xfrm>
            <a:off x="8670107" y="915678"/>
            <a:ext cx="2597829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/>
              <a:t>Geometrie</a:t>
            </a:r>
          </a:p>
          <a:p>
            <a:pPr algn="ctr"/>
            <a:r>
              <a:rPr lang="nl-NL" sz="3200" dirty="0"/>
              <a:t>Repareren</a:t>
            </a:r>
            <a:endParaRPr lang="en-US" sz="3200" dirty="0"/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F117837D-E2A9-1964-E965-D60EB5BBD70A}"/>
              </a:ext>
            </a:extLst>
          </p:cNvPr>
          <p:cNvSpPr/>
          <p:nvPr/>
        </p:nvSpPr>
        <p:spPr>
          <a:xfrm>
            <a:off x="5148035" y="3429000"/>
            <a:ext cx="2597829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/>
              <a:t>Geometrie </a:t>
            </a:r>
          </a:p>
          <a:p>
            <a:pPr algn="ctr"/>
            <a:r>
              <a:rPr lang="nl-NL" sz="3200" dirty="0"/>
              <a:t>Pushen</a:t>
            </a:r>
            <a:endParaRPr lang="en-US" sz="3200" dirty="0"/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433FA79F-962A-CF24-665C-77BCDDFD2F77}"/>
              </a:ext>
            </a:extLst>
          </p:cNvPr>
          <p:cNvSpPr/>
          <p:nvPr/>
        </p:nvSpPr>
        <p:spPr>
          <a:xfrm>
            <a:off x="8693699" y="3429000"/>
            <a:ext cx="2597829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/>
              <a:t>Data</a:t>
            </a:r>
          </a:p>
          <a:p>
            <a:pPr algn="ctr"/>
            <a:r>
              <a:rPr lang="nl-NL" sz="3200" dirty="0"/>
              <a:t>Toevoegen</a:t>
            </a:r>
            <a:endParaRPr lang="en-US" sz="3200" dirty="0"/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26B69A53-AD2F-545A-E1AC-4193B488F318}"/>
              </a:ext>
            </a:extLst>
          </p:cNvPr>
          <p:cNvCxnSpPr>
            <a:stCxn id="2" idx="3"/>
            <a:endCxn id="3" idx="1"/>
          </p:cNvCxnSpPr>
          <p:nvPr/>
        </p:nvCxnSpPr>
        <p:spPr>
          <a:xfrm>
            <a:off x="7698682" y="1563750"/>
            <a:ext cx="971425" cy="0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Verbindingslijn: gebogen 10">
            <a:extLst>
              <a:ext uri="{FF2B5EF4-FFF2-40B4-BE49-F238E27FC236}">
                <a16:creationId xmlns:a16="http://schemas.microsoft.com/office/drawing/2014/main" id="{D19E132E-1F39-AC0A-F203-8ED0A37E46D1}"/>
              </a:ext>
            </a:extLst>
          </p:cNvPr>
          <p:cNvCxnSpPr>
            <a:stCxn id="3" idx="2"/>
            <a:endCxn id="6" idx="0"/>
          </p:cNvCxnSpPr>
          <p:nvPr/>
        </p:nvCxnSpPr>
        <p:spPr>
          <a:xfrm rot="5400000">
            <a:off x="7599397" y="1059375"/>
            <a:ext cx="1217178" cy="3522072"/>
          </a:xfrm>
          <a:prstGeom prst="bentConnector3">
            <a:avLst>
              <a:gd name="adj1" fmla="val 64086"/>
            </a:avLst>
          </a:prstGeom>
          <a:ln w="571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5A410662-F2DF-D58A-3129-A3FF1A0CDBDE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7745864" y="4077072"/>
            <a:ext cx="947835" cy="0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5C09BB4E-7F16-B3BD-B5B3-4159DA41A2A5}"/>
              </a:ext>
            </a:extLst>
          </p:cNvPr>
          <p:cNvSpPr txBox="1"/>
          <p:nvPr/>
        </p:nvSpPr>
        <p:spPr>
          <a:xfrm>
            <a:off x="7205937" y="2403488"/>
            <a:ext cx="177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(Failsave)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1766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roomdiagram: Handmatige invoer 73">
            <a:extLst>
              <a:ext uri="{FF2B5EF4-FFF2-40B4-BE49-F238E27FC236}">
                <a16:creationId xmlns:a16="http://schemas.microsoft.com/office/drawing/2014/main" id="{812E144C-2B87-E15A-677D-B928AC2A0338}"/>
              </a:ext>
            </a:extLst>
          </p:cNvPr>
          <p:cNvSpPr/>
          <p:nvPr/>
        </p:nvSpPr>
        <p:spPr>
          <a:xfrm rot="10800000" flipH="1">
            <a:off x="3553039" y="0"/>
            <a:ext cx="8686325" cy="5853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05 w 10000"/>
              <a:gd name="connsiteY0" fmla="*/ 50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5 w 10000"/>
              <a:gd name="connsiteY4" fmla="*/ 5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5" y="50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05" y="507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17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EFA8B8-C6D9-1A42-7B29-5628CA119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486" y="572878"/>
            <a:ext cx="3678306" cy="5531060"/>
          </a:xfrm>
        </p:spPr>
        <p:txBody>
          <a:bodyPr/>
          <a:lstStyle/>
          <a:p>
            <a:pPr marL="0" indent="0">
              <a:buNone/>
            </a:pPr>
            <a:r>
              <a:rPr lang="nl-NL" sz="4000" dirty="0"/>
              <a:t>Failsave</a:t>
            </a:r>
          </a:p>
        </p:txBody>
      </p:sp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6BB76A9D-AE52-893D-2247-172177FAF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188640"/>
            <a:ext cx="5976664" cy="519434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C7E3962-7796-BBF5-257D-09DFE72345F1}"/>
              </a:ext>
            </a:extLst>
          </p:cNvPr>
          <p:cNvSpPr txBox="1"/>
          <p:nvPr/>
        </p:nvSpPr>
        <p:spPr>
          <a:xfrm>
            <a:off x="811250" y="2305615"/>
            <a:ext cx="34125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2"/>
                </a:solidFill>
              </a:rPr>
              <a:t>Achterhalen GroundSurfaces</a:t>
            </a:r>
          </a:p>
          <a:p>
            <a:endParaRPr lang="nl-NL" sz="2800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2"/>
                </a:solidFill>
              </a:rPr>
              <a:t>Loften</a:t>
            </a:r>
            <a:r>
              <a:rPr lang="en-US" sz="2800" dirty="0">
                <a:solidFill>
                  <a:schemeClr val="bg2"/>
                </a:solidFill>
              </a:rPr>
              <a:t> </a:t>
            </a:r>
            <a:r>
              <a:rPr lang="en-US" sz="2800" dirty="0" err="1">
                <a:solidFill>
                  <a:schemeClr val="bg2"/>
                </a:solidFill>
              </a:rPr>
              <a:t>GroundSurfaces</a:t>
            </a:r>
            <a:endParaRPr 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49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95B8627F-7EE6-CE08-3C62-668767BA47D7}"/>
              </a:ext>
            </a:extLst>
          </p:cNvPr>
          <p:cNvSpPr/>
          <p:nvPr/>
        </p:nvSpPr>
        <p:spPr>
          <a:xfrm>
            <a:off x="7666" y="0"/>
            <a:ext cx="12176670" cy="103774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18</a:t>
            </a:fld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600F8FB-097C-BDA4-5F38-4DD1222F5DC1}"/>
              </a:ext>
            </a:extLst>
          </p:cNvPr>
          <p:cNvSpPr txBox="1"/>
          <p:nvPr/>
        </p:nvSpPr>
        <p:spPr>
          <a:xfrm>
            <a:off x="1006740" y="188640"/>
            <a:ext cx="9553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>
                <a:solidFill>
                  <a:schemeClr val="bg1"/>
                </a:solidFill>
              </a:rPr>
              <a:t>Niet alle objecten hebben een GroundSurface</a:t>
            </a:r>
          </a:p>
        </p:txBody>
      </p:sp>
      <p:pic>
        <p:nvPicPr>
          <p:cNvPr id="3" name="Afbeelding 2" descr="Afbeelding met tekst, schermafbeelding, binnen&#10;&#10;Automatisch gegenereerde beschrijving">
            <a:extLst>
              <a:ext uri="{FF2B5EF4-FFF2-40B4-BE49-F238E27FC236}">
                <a16:creationId xmlns:a16="http://schemas.microsoft.com/office/drawing/2014/main" id="{76EB2E5F-E793-F871-F7B8-80BB31E58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65" y="1279320"/>
            <a:ext cx="10847869" cy="474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2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95B8627F-7EE6-CE08-3C62-668767BA47D7}"/>
              </a:ext>
            </a:extLst>
          </p:cNvPr>
          <p:cNvSpPr/>
          <p:nvPr/>
        </p:nvSpPr>
        <p:spPr>
          <a:xfrm>
            <a:off x="7666" y="0"/>
            <a:ext cx="12176670" cy="103774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19</a:t>
            </a:fld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600F8FB-097C-BDA4-5F38-4DD1222F5DC1}"/>
              </a:ext>
            </a:extLst>
          </p:cNvPr>
          <p:cNvSpPr txBox="1"/>
          <p:nvPr/>
        </p:nvSpPr>
        <p:spPr>
          <a:xfrm>
            <a:off x="-10696" y="183569"/>
            <a:ext cx="12176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>
                <a:solidFill>
                  <a:schemeClr val="bg1"/>
                </a:solidFill>
              </a:rPr>
              <a:t>Niet alle GroundSurfaces worden succesvol gegenereerd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0A18F19-18D7-36B0-8AC3-30C63EDDE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656" y="1226385"/>
            <a:ext cx="9548687" cy="49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roomdiagram: Handmatige invoer 73">
            <a:extLst>
              <a:ext uri="{FF2B5EF4-FFF2-40B4-BE49-F238E27FC236}">
                <a16:creationId xmlns:a16="http://schemas.microsoft.com/office/drawing/2014/main" id="{812E144C-2B87-E15A-677D-B928AC2A0338}"/>
              </a:ext>
            </a:extLst>
          </p:cNvPr>
          <p:cNvSpPr/>
          <p:nvPr/>
        </p:nvSpPr>
        <p:spPr>
          <a:xfrm rot="10800000" flipH="1">
            <a:off x="3505675" y="0"/>
            <a:ext cx="8686325" cy="5853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05 w 10000"/>
              <a:gd name="connsiteY0" fmla="*/ 50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5 w 10000"/>
              <a:gd name="connsiteY4" fmla="*/ 5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5" y="50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05" y="507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EFA8B8-C6D9-1A42-7B29-5628CA119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486" y="572878"/>
            <a:ext cx="3750314" cy="5531060"/>
          </a:xfrm>
        </p:spPr>
        <p:txBody>
          <a:bodyPr/>
          <a:lstStyle/>
          <a:p>
            <a:pPr marL="0" indent="0">
              <a:buNone/>
            </a:pPr>
            <a:r>
              <a:rPr lang="nl-NL" sz="3200" dirty="0"/>
              <a:t>Digital </a:t>
            </a:r>
            <a:r>
              <a:rPr lang="nl-NL" sz="3200" dirty="0" err="1"/>
              <a:t>Dicovery</a:t>
            </a:r>
            <a:r>
              <a:rPr lang="nl-NL" sz="3200" dirty="0"/>
              <a:t> Lab  </a:t>
            </a:r>
            <a:endParaRPr lang="en-US" sz="32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6979A7C-9E69-26C0-1148-1FD789D41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82" y="264710"/>
            <a:ext cx="6129267" cy="61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8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roomdiagram: Handmatige invoer 73">
            <a:extLst>
              <a:ext uri="{FF2B5EF4-FFF2-40B4-BE49-F238E27FC236}">
                <a16:creationId xmlns:a16="http://schemas.microsoft.com/office/drawing/2014/main" id="{812E144C-2B87-E15A-677D-B928AC2A0338}"/>
              </a:ext>
            </a:extLst>
          </p:cNvPr>
          <p:cNvSpPr/>
          <p:nvPr/>
        </p:nvSpPr>
        <p:spPr>
          <a:xfrm rot="10800000" flipH="1">
            <a:off x="3614804" y="0"/>
            <a:ext cx="8686325" cy="5853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05 w 10000"/>
              <a:gd name="connsiteY0" fmla="*/ 50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5 w 10000"/>
              <a:gd name="connsiteY4" fmla="*/ 5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5" y="50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05" y="507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20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EFA8B8-C6D9-1A42-7B29-5628CA119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486" y="572878"/>
            <a:ext cx="3678306" cy="5531060"/>
          </a:xfrm>
        </p:spPr>
        <p:txBody>
          <a:bodyPr/>
          <a:lstStyle/>
          <a:p>
            <a:pPr marL="0" indent="0">
              <a:buNone/>
            </a:pPr>
            <a:r>
              <a:rPr lang="nl-NL" sz="3200" b="1" dirty="0"/>
              <a:t>Reparatie</a:t>
            </a:r>
          </a:p>
          <a:p>
            <a:pPr marL="0" indent="0">
              <a:buNone/>
            </a:pPr>
            <a:r>
              <a:rPr lang="nl-NL" sz="3200" b="1" dirty="0"/>
              <a:t>GroundSurface</a:t>
            </a:r>
          </a:p>
        </p:txBody>
      </p:sp>
      <p:pic>
        <p:nvPicPr>
          <p:cNvPr id="6" name="Afbeelding 5" descr="Afbeelding met visitekaartje, doos&#10;&#10;Automatisch gegenereerde beschrijving">
            <a:extLst>
              <a:ext uri="{FF2B5EF4-FFF2-40B4-BE49-F238E27FC236}">
                <a16:creationId xmlns:a16="http://schemas.microsoft.com/office/drawing/2014/main" id="{2DD78245-A675-F2A6-B89D-25D98F80C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862" y="562013"/>
            <a:ext cx="5226696" cy="461796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75FF8B6-A218-5482-66C0-0F244B93A9AB}"/>
              </a:ext>
            </a:extLst>
          </p:cNvPr>
          <p:cNvSpPr txBox="1"/>
          <p:nvPr/>
        </p:nvSpPr>
        <p:spPr>
          <a:xfrm>
            <a:off x="821493" y="3068960"/>
            <a:ext cx="3412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2"/>
                </a:solidFill>
              </a:rPr>
              <a:t>Stap 1</a:t>
            </a:r>
          </a:p>
          <a:p>
            <a:r>
              <a:rPr lang="nl-NL" sz="2800" dirty="0">
                <a:solidFill>
                  <a:schemeClr val="bg2"/>
                </a:solidFill>
              </a:rPr>
              <a:t>Verkrijg alle Surfaces</a:t>
            </a:r>
            <a:endParaRPr 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81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roomdiagram: Handmatige invoer 73">
            <a:extLst>
              <a:ext uri="{FF2B5EF4-FFF2-40B4-BE49-F238E27FC236}">
                <a16:creationId xmlns:a16="http://schemas.microsoft.com/office/drawing/2014/main" id="{812E144C-2B87-E15A-677D-B928AC2A0338}"/>
              </a:ext>
            </a:extLst>
          </p:cNvPr>
          <p:cNvSpPr/>
          <p:nvPr/>
        </p:nvSpPr>
        <p:spPr>
          <a:xfrm rot="10800000" flipH="1">
            <a:off x="3614804" y="0"/>
            <a:ext cx="8686325" cy="5853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05 w 10000"/>
              <a:gd name="connsiteY0" fmla="*/ 50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5 w 10000"/>
              <a:gd name="connsiteY4" fmla="*/ 5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5" y="50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05" y="507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21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EFA8B8-C6D9-1A42-7B29-5628CA119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486" y="572878"/>
            <a:ext cx="3678306" cy="5531060"/>
          </a:xfrm>
        </p:spPr>
        <p:txBody>
          <a:bodyPr/>
          <a:lstStyle/>
          <a:p>
            <a:pPr marL="0" indent="0">
              <a:buNone/>
            </a:pPr>
            <a:r>
              <a:rPr lang="nl-NL" sz="3200" b="1" dirty="0"/>
              <a:t>Reparatie</a:t>
            </a:r>
          </a:p>
          <a:p>
            <a:pPr marL="0" indent="0">
              <a:buNone/>
            </a:pPr>
            <a:r>
              <a:rPr lang="nl-NL" sz="3200" b="1" dirty="0"/>
              <a:t>GroundSurface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75FF8B6-A218-5482-66C0-0F244B93A9AB}"/>
              </a:ext>
            </a:extLst>
          </p:cNvPr>
          <p:cNvSpPr txBox="1"/>
          <p:nvPr/>
        </p:nvSpPr>
        <p:spPr>
          <a:xfrm>
            <a:off x="821493" y="3068960"/>
            <a:ext cx="3412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2"/>
                </a:solidFill>
              </a:rPr>
              <a:t>Stap 2</a:t>
            </a:r>
          </a:p>
          <a:p>
            <a:r>
              <a:rPr lang="nl-NL" sz="2800" dirty="0">
                <a:solidFill>
                  <a:schemeClr val="bg2"/>
                </a:solidFill>
              </a:rPr>
              <a:t>Verkrijg de Perimetercurves</a:t>
            </a:r>
            <a:endParaRPr lang="en-US" sz="2800" dirty="0">
              <a:solidFill>
                <a:schemeClr val="bg2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A502BFB-84D6-04D9-7E75-D20A2938D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2" y="572878"/>
            <a:ext cx="5574916" cy="455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0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roomdiagram: Handmatige invoer 73">
            <a:extLst>
              <a:ext uri="{FF2B5EF4-FFF2-40B4-BE49-F238E27FC236}">
                <a16:creationId xmlns:a16="http://schemas.microsoft.com/office/drawing/2014/main" id="{812E144C-2B87-E15A-677D-B928AC2A0338}"/>
              </a:ext>
            </a:extLst>
          </p:cNvPr>
          <p:cNvSpPr/>
          <p:nvPr/>
        </p:nvSpPr>
        <p:spPr>
          <a:xfrm rot="10800000" flipH="1">
            <a:off x="3614804" y="0"/>
            <a:ext cx="8686325" cy="5853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05 w 10000"/>
              <a:gd name="connsiteY0" fmla="*/ 50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5 w 10000"/>
              <a:gd name="connsiteY4" fmla="*/ 5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5" y="50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05" y="507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22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EFA8B8-C6D9-1A42-7B29-5628CA119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486" y="572878"/>
            <a:ext cx="3678306" cy="5531060"/>
          </a:xfrm>
        </p:spPr>
        <p:txBody>
          <a:bodyPr/>
          <a:lstStyle/>
          <a:p>
            <a:pPr marL="0" indent="0">
              <a:buNone/>
            </a:pPr>
            <a:r>
              <a:rPr lang="nl-NL" sz="3200" b="1" dirty="0"/>
              <a:t>Reparatie</a:t>
            </a:r>
          </a:p>
          <a:p>
            <a:pPr marL="0" indent="0">
              <a:buNone/>
            </a:pPr>
            <a:r>
              <a:rPr lang="nl-NL" sz="3200" b="1" dirty="0"/>
              <a:t>GroundSurface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75FF8B6-A218-5482-66C0-0F244B93A9AB}"/>
              </a:ext>
            </a:extLst>
          </p:cNvPr>
          <p:cNvSpPr txBox="1"/>
          <p:nvPr/>
        </p:nvSpPr>
        <p:spPr>
          <a:xfrm>
            <a:off x="821493" y="3068960"/>
            <a:ext cx="34125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2"/>
                </a:solidFill>
              </a:rPr>
              <a:t>Stap 3</a:t>
            </a:r>
          </a:p>
          <a:p>
            <a:r>
              <a:rPr lang="nl-NL" sz="2800" dirty="0">
                <a:solidFill>
                  <a:schemeClr val="bg2"/>
                </a:solidFill>
              </a:rPr>
              <a:t>Verkrijg de </a:t>
            </a:r>
            <a:r>
              <a:rPr lang="nl-NL" sz="2800" dirty="0" err="1">
                <a:solidFill>
                  <a:schemeClr val="bg2"/>
                </a:solidFill>
              </a:rPr>
              <a:t>Midpoints</a:t>
            </a:r>
            <a:r>
              <a:rPr lang="nl-NL" sz="2800" dirty="0">
                <a:solidFill>
                  <a:schemeClr val="bg2"/>
                </a:solidFill>
              </a:rPr>
              <a:t> van </a:t>
            </a:r>
            <a:r>
              <a:rPr lang="nl-NL" sz="2800" dirty="0" err="1">
                <a:solidFill>
                  <a:schemeClr val="bg2"/>
                </a:solidFill>
              </a:rPr>
              <a:t>PerimeterCurves</a:t>
            </a:r>
            <a:endParaRPr lang="en-US" sz="2800" dirty="0">
              <a:solidFill>
                <a:schemeClr val="bg2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1954B51-E503-2B27-EB8A-812C5E176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4" y="572878"/>
            <a:ext cx="5288730" cy="467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4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roomdiagram: Handmatige invoer 73">
            <a:extLst>
              <a:ext uri="{FF2B5EF4-FFF2-40B4-BE49-F238E27FC236}">
                <a16:creationId xmlns:a16="http://schemas.microsoft.com/office/drawing/2014/main" id="{812E144C-2B87-E15A-677D-B928AC2A0338}"/>
              </a:ext>
            </a:extLst>
          </p:cNvPr>
          <p:cNvSpPr/>
          <p:nvPr/>
        </p:nvSpPr>
        <p:spPr>
          <a:xfrm rot="10800000" flipH="1">
            <a:off x="3614804" y="0"/>
            <a:ext cx="8686325" cy="5853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05 w 10000"/>
              <a:gd name="connsiteY0" fmla="*/ 50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5 w 10000"/>
              <a:gd name="connsiteY4" fmla="*/ 5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5" y="50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05" y="507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23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EFA8B8-C6D9-1A42-7B29-5628CA119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486" y="572878"/>
            <a:ext cx="3678306" cy="5531060"/>
          </a:xfrm>
        </p:spPr>
        <p:txBody>
          <a:bodyPr/>
          <a:lstStyle/>
          <a:p>
            <a:pPr marL="0" indent="0">
              <a:buNone/>
            </a:pPr>
            <a:r>
              <a:rPr lang="nl-NL" sz="3200" b="1" dirty="0"/>
              <a:t>Reparatie</a:t>
            </a:r>
          </a:p>
          <a:p>
            <a:pPr marL="0" indent="0">
              <a:buNone/>
            </a:pPr>
            <a:r>
              <a:rPr lang="nl-NL" sz="3200" b="1" dirty="0"/>
              <a:t>GroundSurface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75FF8B6-A218-5482-66C0-0F244B93A9AB}"/>
              </a:ext>
            </a:extLst>
          </p:cNvPr>
          <p:cNvSpPr txBox="1"/>
          <p:nvPr/>
        </p:nvSpPr>
        <p:spPr>
          <a:xfrm>
            <a:off x="821493" y="3068960"/>
            <a:ext cx="34125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2"/>
                </a:solidFill>
              </a:rPr>
              <a:t>Stap 4</a:t>
            </a:r>
          </a:p>
          <a:p>
            <a:r>
              <a:rPr lang="nl-NL" sz="2800" dirty="0">
                <a:solidFill>
                  <a:schemeClr val="bg2"/>
                </a:solidFill>
              </a:rPr>
              <a:t>Sorteer de </a:t>
            </a:r>
            <a:r>
              <a:rPr lang="nl-NL" sz="2800" dirty="0" err="1">
                <a:solidFill>
                  <a:schemeClr val="bg2"/>
                </a:solidFill>
              </a:rPr>
              <a:t>Midpoints</a:t>
            </a:r>
            <a:r>
              <a:rPr lang="nl-NL" sz="2800" dirty="0">
                <a:solidFill>
                  <a:schemeClr val="bg2"/>
                </a:solidFill>
              </a:rPr>
              <a:t> op </a:t>
            </a:r>
          </a:p>
          <a:p>
            <a:r>
              <a:rPr lang="nl-NL" sz="2800" dirty="0">
                <a:solidFill>
                  <a:schemeClr val="bg2"/>
                </a:solidFill>
              </a:rPr>
              <a:t>Z-</a:t>
            </a:r>
            <a:r>
              <a:rPr lang="nl-NL" sz="2800" dirty="0" err="1">
                <a:solidFill>
                  <a:schemeClr val="bg2"/>
                </a:solidFill>
              </a:rPr>
              <a:t>values</a:t>
            </a:r>
            <a:endParaRPr lang="en-US" sz="2800" dirty="0">
              <a:solidFill>
                <a:schemeClr val="bg2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B66976C-9987-31FD-C350-381C3DB80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592" y="938189"/>
            <a:ext cx="6899922" cy="397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0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roomdiagram: Handmatige invoer 73">
            <a:extLst>
              <a:ext uri="{FF2B5EF4-FFF2-40B4-BE49-F238E27FC236}">
                <a16:creationId xmlns:a16="http://schemas.microsoft.com/office/drawing/2014/main" id="{812E144C-2B87-E15A-677D-B928AC2A0338}"/>
              </a:ext>
            </a:extLst>
          </p:cNvPr>
          <p:cNvSpPr/>
          <p:nvPr/>
        </p:nvSpPr>
        <p:spPr>
          <a:xfrm rot="10800000" flipH="1">
            <a:off x="3614804" y="0"/>
            <a:ext cx="8686325" cy="5853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05 w 10000"/>
              <a:gd name="connsiteY0" fmla="*/ 50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5 w 10000"/>
              <a:gd name="connsiteY4" fmla="*/ 5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5" y="50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05" y="507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24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EFA8B8-C6D9-1A42-7B29-5628CA119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486" y="572878"/>
            <a:ext cx="3678306" cy="5531060"/>
          </a:xfrm>
        </p:spPr>
        <p:txBody>
          <a:bodyPr/>
          <a:lstStyle/>
          <a:p>
            <a:pPr marL="0" indent="0">
              <a:buNone/>
            </a:pPr>
            <a:r>
              <a:rPr lang="nl-NL" sz="3200" b="1" dirty="0"/>
              <a:t>Reparatie</a:t>
            </a:r>
          </a:p>
          <a:p>
            <a:pPr marL="0" indent="0">
              <a:buNone/>
            </a:pPr>
            <a:r>
              <a:rPr lang="nl-NL" sz="3200" b="1" dirty="0"/>
              <a:t>GroundSurface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75FF8B6-A218-5482-66C0-0F244B93A9AB}"/>
              </a:ext>
            </a:extLst>
          </p:cNvPr>
          <p:cNvSpPr txBox="1"/>
          <p:nvPr/>
        </p:nvSpPr>
        <p:spPr>
          <a:xfrm>
            <a:off x="821493" y="3068960"/>
            <a:ext cx="34125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2"/>
                </a:solidFill>
              </a:rPr>
              <a:t>Stap 5</a:t>
            </a:r>
          </a:p>
          <a:p>
            <a:r>
              <a:rPr lang="nl-NL" sz="2800" dirty="0">
                <a:solidFill>
                  <a:schemeClr val="bg2"/>
                </a:solidFill>
              </a:rPr>
              <a:t>Verkrijg de unieke </a:t>
            </a:r>
            <a:r>
              <a:rPr lang="nl-NL" sz="2800" dirty="0" err="1">
                <a:solidFill>
                  <a:schemeClr val="bg2"/>
                </a:solidFill>
              </a:rPr>
              <a:t>PerimeterCurves</a:t>
            </a:r>
            <a:endParaRPr lang="nl-NL" sz="2800" dirty="0">
              <a:solidFill>
                <a:schemeClr val="bg2"/>
              </a:solidFill>
            </a:endParaRPr>
          </a:p>
          <a:p>
            <a:r>
              <a:rPr lang="nl-NL" sz="2800" dirty="0">
                <a:solidFill>
                  <a:schemeClr val="bg2"/>
                </a:solidFill>
              </a:rPr>
              <a:t>op basis van de </a:t>
            </a:r>
          </a:p>
          <a:p>
            <a:r>
              <a:rPr lang="nl-NL" sz="2800" dirty="0">
                <a:solidFill>
                  <a:schemeClr val="bg2"/>
                </a:solidFill>
              </a:rPr>
              <a:t>Z-</a:t>
            </a:r>
            <a:r>
              <a:rPr lang="nl-NL" sz="2800" dirty="0" err="1">
                <a:solidFill>
                  <a:schemeClr val="bg2"/>
                </a:solidFill>
              </a:rPr>
              <a:t>values</a:t>
            </a:r>
            <a:endParaRPr lang="nl-NL" sz="2800" dirty="0">
              <a:solidFill>
                <a:schemeClr val="bg2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76AD312-A435-1D82-F02C-398718BA01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97"/>
          <a:stretch/>
        </p:blipFill>
        <p:spPr>
          <a:xfrm>
            <a:off x="4876797" y="1032191"/>
            <a:ext cx="6934430" cy="357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7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roomdiagram: Handmatige invoer 73">
            <a:extLst>
              <a:ext uri="{FF2B5EF4-FFF2-40B4-BE49-F238E27FC236}">
                <a16:creationId xmlns:a16="http://schemas.microsoft.com/office/drawing/2014/main" id="{812E144C-2B87-E15A-677D-B928AC2A0338}"/>
              </a:ext>
            </a:extLst>
          </p:cNvPr>
          <p:cNvSpPr/>
          <p:nvPr/>
        </p:nvSpPr>
        <p:spPr>
          <a:xfrm rot="10800000" flipH="1">
            <a:off x="3614804" y="0"/>
            <a:ext cx="8686325" cy="5853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05 w 10000"/>
              <a:gd name="connsiteY0" fmla="*/ 50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5 w 10000"/>
              <a:gd name="connsiteY4" fmla="*/ 5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5" y="50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05" y="507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25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EFA8B8-C6D9-1A42-7B29-5628CA119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486" y="572878"/>
            <a:ext cx="3678306" cy="5531060"/>
          </a:xfrm>
        </p:spPr>
        <p:txBody>
          <a:bodyPr/>
          <a:lstStyle/>
          <a:p>
            <a:pPr marL="0" indent="0">
              <a:buNone/>
            </a:pPr>
            <a:r>
              <a:rPr lang="nl-NL" sz="3200" b="1" dirty="0"/>
              <a:t>Reparatie</a:t>
            </a:r>
          </a:p>
          <a:p>
            <a:pPr marL="0" indent="0">
              <a:buNone/>
            </a:pPr>
            <a:r>
              <a:rPr lang="nl-NL" sz="3200" b="1" dirty="0"/>
              <a:t>GroundSurface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75FF8B6-A218-5482-66C0-0F244B93A9AB}"/>
              </a:ext>
            </a:extLst>
          </p:cNvPr>
          <p:cNvSpPr txBox="1"/>
          <p:nvPr/>
        </p:nvSpPr>
        <p:spPr>
          <a:xfrm>
            <a:off x="821493" y="3068960"/>
            <a:ext cx="34125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2"/>
                </a:solidFill>
              </a:rPr>
              <a:t>Stap 6</a:t>
            </a:r>
          </a:p>
          <a:p>
            <a:r>
              <a:rPr lang="nl-NL" sz="2800" dirty="0">
                <a:solidFill>
                  <a:schemeClr val="bg2"/>
                </a:solidFill>
              </a:rPr>
              <a:t>Patch de </a:t>
            </a:r>
            <a:r>
              <a:rPr lang="nl-NL" sz="2800" dirty="0" err="1">
                <a:solidFill>
                  <a:schemeClr val="bg2"/>
                </a:solidFill>
              </a:rPr>
              <a:t>PerimeterCurves</a:t>
            </a:r>
            <a:r>
              <a:rPr lang="nl-NL" sz="2800" dirty="0">
                <a:solidFill>
                  <a:schemeClr val="bg2"/>
                </a:solidFill>
              </a:rPr>
              <a:t> naar een Surface</a:t>
            </a:r>
          </a:p>
        </p:txBody>
      </p:sp>
      <p:pic>
        <p:nvPicPr>
          <p:cNvPr id="6" name="Afbeelding 5" descr="Afbeelding met tekst, visitekaartje&#10;&#10;Automatisch gegenereerde beschrijving">
            <a:extLst>
              <a:ext uri="{FF2B5EF4-FFF2-40B4-BE49-F238E27FC236}">
                <a16:creationId xmlns:a16="http://schemas.microsoft.com/office/drawing/2014/main" id="{D6D191B9-A299-5B32-5CFD-9D2B6F2EE0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5"/>
          <a:stretch/>
        </p:blipFill>
        <p:spPr>
          <a:xfrm>
            <a:off x="5001010" y="1004582"/>
            <a:ext cx="6960617" cy="379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8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roomdiagram: Handmatige invoer 73">
            <a:extLst>
              <a:ext uri="{FF2B5EF4-FFF2-40B4-BE49-F238E27FC236}">
                <a16:creationId xmlns:a16="http://schemas.microsoft.com/office/drawing/2014/main" id="{812E144C-2B87-E15A-677D-B928AC2A0338}"/>
              </a:ext>
            </a:extLst>
          </p:cNvPr>
          <p:cNvSpPr/>
          <p:nvPr/>
        </p:nvSpPr>
        <p:spPr>
          <a:xfrm rot="10800000" flipH="1">
            <a:off x="3553039" y="0"/>
            <a:ext cx="8686325" cy="5853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05 w 10000"/>
              <a:gd name="connsiteY0" fmla="*/ 50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5 w 10000"/>
              <a:gd name="connsiteY4" fmla="*/ 5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5" y="50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05" y="507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26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EFA8B8-C6D9-1A42-7B29-5628CA119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486" y="572878"/>
            <a:ext cx="3678306" cy="5531060"/>
          </a:xfrm>
        </p:spPr>
        <p:txBody>
          <a:bodyPr/>
          <a:lstStyle/>
          <a:p>
            <a:pPr marL="0" indent="0">
              <a:buNone/>
            </a:pPr>
            <a:r>
              <a:rPr lang="nl-NL" sz="4000" dirty="0"/>
              <a:t>Geometrie</a:t>
            </a:r>
          </a:p>
          <a:p>
            <a:pPr marL="0" indent="0">
              <a:buNone/>
            </a:pPr>
            <a:r>
              <a:rPr lang="nl-NL" sz="4000" dirty="0"/>
              <a:t>Pushen</a:t>
            </a: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356A52AD-EC76-BC98-1B25-B5ED57EB0E0C}"/>
              </a:ext>
            </a:extLst>
          </p:cNvPr>
          <p:cNvSpPr/>
          <p:nvPr/>
        </p:nvSpPr>
        <p:spPr>
          <a:xfrm>
            <a:off x="5100853" y="915678"/>
            <a:ext cx="1931251" cy="9291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/>
              <a:t>Vertices</a:t>
            </a:r>
            <a:endParaRPr lang="en-US" sz="3200" dirty="0"/>
          </a:p>
        </p:txBody>
      </p: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60548473-82D5-CB34-48F6-B97F12D600E0}"/>
              </a:ext>
            </a:extLst>
          </p:cNvPr>
          <p:cNvSpPr/>
          <p:nvPr/>
        </p:nvSpPr>
        <p:spPr>
          <a:xfrm>
            <a:off x="5100853" y="2443567"/>
            <a:ext cx="1931251" cy="9291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/>
              <a:t>Surfaces</a:t>
            </a:r>
            <a:endParaRPr lang="en-US" sz="3200" dirty="0"/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6173F6FA-5EA0-2108-7E39-E6BEC60C58AF}"/>
              </a:ext>
            </a:extLst>
          </p:cNvPr>
          <p:cNvSpPr/>
          <p:nvPr/>
        </p:nvSpPr>
        <p:spPr>
          <a:xfrm>
            <a:off x="5100852" y="3971456"/>
            <a:ext cx="1931251" cy="9291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err="1"/>
              <a:t>Solids</a:t>
            </a:r>
            <a:endParaRPr lang="en-US" sz="3200" dirty="0"/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1D4ECD9A-C32F-B9FC-D1B2-7EC0805E6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2311015"/>
            <a:ext cx="2933107" cy="102739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8AA81B70-8C18-C19B-7855-BDBBC4B9F4AF}"/>
              </a:ext>
            </a:extLst>
          </p:cNvPr>
          <p:cNvSpPr txBox="1"/>
          <p:nvPr/>
        </p:nvSpPr>
        <p:spPr>
          <a:xfrm>
            <a:off x="821493" y="3068960"/>
            <a:ext cx="31142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2"/>
                </a:solidFill>
              </a:rPr>
              <a:t>Uitgangspunt</a:t>
            </a:r>
          </a:p>
          <a:p>
            <a:r>
              <a:rPr lang="nl-NL" sz="2400" dirty="0">
                <a:solidFill>
                  <a:schemeClr val="bg2"/>
                </a:solidFill>
              </a:rPr>
              <a:t>Geometrie pushen naar een </a:t>
            </a:r>
            <a:r>
              <a:rPr lang="nl-NL" sz="2400" dirty="0" err="1">
                <a:solidFill>
                  <a:schemeClr val="bg2"/>
                </a:solidFill>
              </a:rPr>
              <a:t>RevitFamily</a:t>
            </a:r>
            <a:r>
              <a:rPr lang="nl-NL" sz="2400" dirty="0">
                <a:solidFill>
                  <a:schemeClr val="bg2"/>
                </a:solidFill>
              </a:rPr>
              <a:t> Template (Masses)</a:t>
            </a:r>
          </a:p>
        </p:txBody>
      </p: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86B3CE8B-89FE-6FDF-8C2E-B4AA70E37263}"/>
              </a:ext>
            </a:extLst>
          </p:cNvPr>
          <p:cNvCxnSpPr>
            <a:cxnSpLocks/>
            <a:stCxn id="2" idx="2"/>
            <a:endCxn id="3" idx="0"/>
          </p:cNvCxnSpPr>
          <p:nvPr/>
        </p:nvCxnSpPr>
        <p:spPr>
          <a:xfrm>
            <a:off x="6066479" y="1844824"/>
            <a:ext cx="0" cy="598743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C91F9A95-1494-01EA-25F3-CAF99A51F372}"/>
              </a:ext>
            </a:extLst>
          </p:cNvPr>
          <p:cNvCxnSpPr>
            <a:endCxn id="6" idx="0"/>
          </p:cNvCxnSpPr>
          <p:nvPr/>
        </p:nvCxnSpPr>
        <p:spPr>
          <a:xfrm flipH="1">
            <a:off x="6066478" y="3372713"/>
            <a:ext cx="1" cy="598743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Verbindingslijn: gebogen 13">
            <a:extLst>
              <a:ext uri="{FF2B5EF4-FFF2-40B4-BE49-F238E27FC236}">
                <a16:creationId xmlns:a16="http://schemas.microsoft.com/office/drawing/2014/main" id="{459668A4-D0B3-4559-EDEE-CC94FEC6B9DE}"/>
              </a:ext>
            </a:extLst>
          </p:cNvPr>
          <p:cNvCxnSpPr>
            <a:cxnSpLocks/>
          </p:cNvCxnSpPr>
          <p:nvPr/>
        </p:nvCxnSpPr>
        <p:spPr>
          <a:xfrm flipV="1">
            <a:off x="7032103" y="2924944"/>
            <a:ext cx="1872209" cy="1440160"/>
          </a:xfrm>
          <a:prstGeom prst="bentConnector3">
            <a:avLst/>
          </a:prstGeom>
          <a:ln w="571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48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roomdiagram: Handmatige invoer 73">
            <a:extLst>
              <a:ext uri="{FF2B5EF4-FFF2-40B4-BE49-F238E27FC236}">
                <a16:creationId xmlns:a16="http://schemas.microsoft.com/office/drawing/2014/main" id="{812E144C-2B87-E15A-677D-B928AC2A0338}"/>
              </a:ext>
            </a:extLst>
          </p:cNvPr>
          <p:cNvSpPr/>
          <p:nvPr/>
        </p:nvSpPr>
        <p:spPr>
          <a:xfrm rot="10800000" flipH="1">
            <a:off x="2639617" y="-1"/>
            <a:ext cx="9599748" cy="5853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05 w 10000"/>
              <a:gd name="connsiteY0" fmla="*/ 50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5 w 10000"/>
              <a:gd name="connsiteY4" fmla="*/ 5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5" y="50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05" y="507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27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EFA8B8-C6D9-1A42-7B29-5628CA119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486" y="572878"/>
            <a:ext cx="3007553" cy="5531060"/>
          </a:xfrm>
        </p:spPr>
        <p:txBody>
          <a:bodyPr/>
          <a:lstStyle/>
          <a:p>
            <a:pPr marL="0" indent="0">
              <a:buNone/>
            </a:pPr>
            <a:r>
              <a:rPr lang="nl-NL" sz="4000" dirty="0" err="1"/>
              <a:t>Json</a:t>
            </a:r>
            <a:r>
              <a:rPr lang="nl-NL" sz="4000" dirty="0"/>
              <a:t> 22</a:t>
            </a:r>
          </a:p>
          <a:p>
            <a:pPr marL="0" indent="0">
              <a:buNone/>
            </a:pPr>
            <a:r>
              <a:rPr lang="nl-NL" sz="2800" dirty="0"/>
              <a:t>Genereren en Repareren</a:t>
            </a:r>
          </a:p>
          <a:p>
            <a:pPr marL="0" indent="0">
              <a:buNone/>
            </a:pPr>
            <a:endParaRPr lang="nl-NL" sz="40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3FC2985-F4D4-786A-7D41-4034DF656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636" y="212204"/>
            <a:ext cx="6048672" cy="564121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2FD28E09-899E-FA5B-B4C1-5A9B49C36E64}"/>
              </a:ext>
            </a:extLst>
          </p:cNvPr>
          <p:cNvSpPr txBox="1"/>
          <p:nvPr/>
        </p:nvSpPr>
        <p:spPr>
          <a:xfrm>
            <a:off x="551384" y="3311113"/>
            <a:ext cx="2837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nl-NL" sz="1600" dirty="0">
                <a:solidFill>
                  <a:schemeClr val="bg2"/>
                </a:solidFill>
              </a:rPr>
              <a:t>Val3dity codes niet te herleiden naar de Children maar wel naar de Parents</a:t>
            </a:r>
          </a:p>
        </p:txBody>
      </p:sp>
    </p:spTree>
    <p:extLst>
      <p:ext uri="{BB962C8B-B14F-4D97-AF65-F5344CB8AC3E}">
        <p14:creationId xmlns:p14="http://schemas.microsoft.com/office/powerpoint/2010/main" val="60501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roomdiagram: Handmatige invoer 73">
            <a:extLst>
              <a:ext uri="{FF2B5EF4-FFF2-40B4-BE49-F238E27FC236}">
                <a16:creationId xmlns:a16="http://schemas.microsoft.com/office/drawing/2014/main" id="{812E144C-2B87-E15A-677D-B928AC2A0338}"/>
              </a:ext>
            </a:extLst>
          </p:cNvPr>
          <p:cNvSpPr/>
          <p:nvPr/>
        </p:nvSpPr>
        <p:spPr>
          <a:xfrm rot="10800000" flipH="1">
            <a:off x="2639617" y="-1"/>
            <a:ext cx="9599748" cy="5853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05 w 10000"/>
              <a:gd name="connsiteY0" fmla="*/ 50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5 w 10000"/>
              <a:gd name="connsiteY4" fmla="*/ 5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5" y="50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05" y="507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28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EFA8B8-C6D9-1A42-7B29-5628CA119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486" y="572878"/>
            <a:ext cx="3007553" cy="5531060"/>
          </a:xfrm>
        </p:spPr>
        <p:txBody>
          <a:bodyPr/>
          <a:lstStyle/>
          <a:p>
            <a:pPr marL="0" indent="0">
              <a:buNone/>
            </a:pPr>
            <a:r>
              <a:rPr lang="nl-NL" sz="4000" dirty="0" err="1"/>
              <a:t>Json</a:t>
            </a:r>
            <a:r>
              <a:rPr lang="nl-NL" sz="4000" dirty="0"/>
              <a:t> 22</a:t>
            </a:r>
          </a:p>
          <a:p>
            <a:pPr marL="0" indent="0">
              <a:buNone/>
            </a:pPr>
            <a:r>
              <a:rPr lang="nl-NL" sz="2800" dirty="0"/>
              <a:t>Genereren en Repareren</a:t>
            </a:r>
          </a:p>
          <a:p>
            <a:pPr marL="0" indent="0">
              <a:buNone/>
            </a:pPr>
            <a:endParaRPr lang="nl-NL" sz="40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FD28E09-899E-FA5B-B4C1-5A9B49C36E64}"/>
              </a:ext>
            </a:extLst>
          </p:cNvPr>
          <p:cNvSpPr txBox="1"/>
          <p:nvPr/>
        </p:nvSpPr>
        <p:spPr>
          <a:xfrm>
            <a:off x="551384" y="3311113"/>
            <a:ext cx="2837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nl-NL" sz="1600" dirty="0">
                <a:solidFill>
                  <a:schemeClr val="bg2"/>
                </a:solidFill>
              </a:rPr>
              <a:t>Val3dity codes niet te herleiden naar de Children maar wel naar de Parents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82B9EA1-4548-D6FA-2C9A-4EB1E081C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912" y="561465"/>
            <a:ext cx="5573397" cy="473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3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roomdiagram: Handmatige invoer 73">
            <a:extLst>
              <a:ext uri="{FF2B5EF4-FFF2-40B4-BE49-F238E27FC236}">
                <a16:creationId xmlns:a16="http://schemas.microsoft.com/office/drawing/2014/main" id="{812E144C-2B87-E15A-677D-B928AC2A0338}"/>
              </a:ext>
            </a:extLst>
          </p:cNvPr>
          <p:cNvSpPr/>
          <p:nvPr/>
        </p:nvSpPr>
        <p:spPr>
          <a:xfrm rot="10800000" flipH="1">
            <a:off x="2639617" y="-1"/>
            <a:ext cx="9599748" cy="5853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05 w 10000"/>
              <a:gd name="connsiteY0" fmla="*/ 50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5 w 10000"/>
              <a:gd name="connsiteY4" fmla="*/ 5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5" y="50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05" y="507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29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EFA8B8-C6D9-1A42-7B29-5628CA119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486" y="572878"/>
            <a:ext cx="3102242" cy="5531060"/>
          </a:xfrm>
        </p:spPr>
        <p:txBody>
          <a:bodyPr/>
          <a:lstStyle/>
          <a:p>
            <a:pPr marL="0" indent="0">
              <a:buNone/>
            </a:pPr>
            <a:r>
              <a:rPr lang="nl-NL" sz="4000" dirty="0" err="1"/>
              <a:t>Json</a:t>
            </a:r>
            <a:r>
              <a:rPr lang="nl-NL" sz="4000" dirty="0"/>
              <a:t> 22</a:t>
            </a:r>
          </a:p>
          <a:p>
            <a:pPr marL="0" indent="0">
              <a:buNone/>
            </a:pPr>
            <a:r>
              <a:rPr lang="nl-NL" sz="2800" dirty="0"/>
              <a:t>Genereren en Repareren</a:t>
            </a:r>
          </a:p>
          <a:p>
            <a:pPr marL="0" indent="0">
              <a:buNone/>
            </a:pPr>
            <a:endParaRPr lang="nl-NL" sz="40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B7B0B29-5AC4-F59B-1027-06EDB6188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8525" y="986302"/>
            <a:ext cx="8092131" cy="429628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F34B1AF-CCA1-9270-5A89-C174253F4A2F}"/>
              </a:ext>
            </a:extLst>
          </p:cNvPr>
          <p:cNvSpPr txBox="1"/>
          <p:nvPr/>
        </p:nvSpPr>
        <p:spPr>
          <a:xfrm>
            <a:off x="5320699" y="311268"/>
            <a:ext cx="4951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Ronde1 – Off the bat </a:t>
            </a:r>
            <a:r>
              <a:rPr lang="nl-NL" sz="2800" dirty="0" err="1"/>
              <a:t>Solids</a:t>
            </a:r>
            <a:endParaRPr lang="en-US" sz="28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712EB6C-7B3F-0CEF-91A1-7280468AC426}"/>
              </a:ext>
            </a:extLst>
          </p:cNvPr>
          <p:cNvSpPr txBox="1"/>
          <p:nvPr/>
        </p:nvSpPr>
        <p:spPr>
          <a:xfrm>
            <a:off x="646073" y="3311113"/>
            <a:ext cx="3001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solidFill>
                  <a:schemeClr val="bg2"/>
                </a:solidFill>
              </a:rPr>
              <a:t>Meer geometrische deviaties in Dynamo dan errorcodes</a:t>
            </a:r>
          </a:p>
          <a:p>
            <a:endParaRPr lang="nl-NL" sz="1600" dirty="0">
              <a:solidFill>
                <a:schemeClr val="bg2"/>
              </a:solidFill>
            </a:endParaRPr>
          </a:p>
          <a:p>
            <a:r>
              <a:rPr lang="nl-NL" sz="1600" dirty="0">
                <a:solidFill>
                  <a:schemeClr val="bg2"/>
                </a:solidFill>
              </a:rPr>
              <a:t>85 ‘</a:t>
            </a:r>
            <a:r>
              <a:rPr lang="nl-NL" sz="1600" dirty="0" err="1">
                <a:solidFill>
                  <a:schemeClr val="bg2"/>
                </a:solidFill>
              </a:rPr>
              <a:t>Nulls</a:t>
            </a:r>
            <a:r>
              <a:rPr lang="nl-NL" sz="1600" dirty="0">
                <a:solidFill>
                  <a:schemeClr val="bg2"/>
                </a:solidFill>
              </a:rPr>
              <a:t>’ van de 527</a:t>
            </a:r>
          </a:p>
          <a:p>
            <a:r>
              <a:rPr lang="nl-NL" sz="1600" dirty="0">
                <a:solidFill>
                  <a:schemeClr val="bg2"/>
                </a:solidFill>
              </a:rPr>
              <a:t>18 </a:t>
            </a:r>
            <a:r>
              <a:rPr lang="nl-NL" sz="1600" dirty="0" err="1">
                <a:solidFill>
                  <a:schemeClr val="bg2"/>
                </a:solidFill>
              </a:rPr>
              <a:t>lists</a:t>
            </a:r>
            <a:r>
              <a:rPr lang="nl-NL" sz="1600" dirty="0">
                <a:solidFill>
                  <a:schemeClr val="bg2"/>
                </a:solidFill>
              </a:rPr>
              <a:t> met 22 errorcodes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69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roomdiagram: Handmatige invoer 73">
            <a:extLst>
              <a:ext uri="{FF2B5EF4-FFF2-40B4-BE49-F238E27FC236}">
                <a16:creationId xmlns:a16="http://schemas.microsoft.com/office/drawing/2014/main" id="{812E144C-2B87-E15A-677D-B928AC2A0338}"/>
              </a:ext>
            </a:extLst>
          </p:cNvPr>
          <p:cNvSpPr/>
          <p:nvPr/>
        </p:nvSpPr>
        <p:spPr>
          <a:xfrm rot="10800000" flipH="1">
            <a:off x="3505675" y="0"/>
            <a:ext cx="8686325" cy="5853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05 w 10000"/>
              <a:gd name="connsiteY0" fmla="*/ 50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5 w 10000"/>
              <a:gd name="connsiteY4" fmla="*/ 5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5" y="50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05" y="507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EFA8B8-C6D9-1A42-7B29-5628CA119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486" y="572878"/>
            <a:ext cx="3750314" cy="5531060"/>
          </a:xfrm>
        </p:spPr>
        <p:txBody>
          <a:bodyPr/>
          <a:lstStyle/>
          <a:p>
            <a:pPr marL="0" indent="0">
              <a:buNone/>
            </a:pPr>
            <a:r>
              <a:rPr lang="nl-NL" sz="5400" dirty="0"/>
              <a:t>Gebruikte</a:t>
            </a:r>
          </a:p>
          <a:p>
            <a:pPr marL="0" indent="0">
              <a:buNone/>
            </a:pPr>
            <a:r>
              <a:rPr lang="nl-NL" sz="5400" dirty="0"/>
              <a:t>Software</a:t>
            </a:r>
            <a:endParaRPr lang="en-US" sz="5400" dirty="0"/>
          </a:p>
        </p:txBody>
      </p:sp>
      <p:pic>
        <p:nvPicPr>
          <p:cNvPr id="2" name="Afbeelding 1" descr="Afbeelding met tekst&#10;&#10;Automatisch gegenereerde beschrijving">
            <a:extLst>
              <a:ext uri="{FF2B5EF4-FFF2-40B4-BE49-F238E27FC236}">
                <a16:creationId xmlns:a16="http://schemas.microsoft.com/office/drawing/2014/main" id="{0C1F7B39-7B13-71C9-2B96-3EAB9D83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509" y="692700"/>
            <a:ext cx="3960440" cy="138724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D404625-3E33-DBA1-FAF8-02EF942C8F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2" t="20663" r="12851" b="20173"/>
          <a:stretch/>
        </p:blipFill>
        <p:spPr>
          <a:xfrm>
            <a:off x="5447928" y="3778756"/>
            <a:ext cx="5833602" cy="1388388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DC76B5E3-1813-74E5-4EBA-AD010855F86A}"/>
              </a:ext>
            </a:extLst>
          </p:cNvPr>
          <p:cNvSpPr txBox="1"/>
          <p:nvPr/>
        </p:nvSpPr>
        <p:spPr>
          <a:xfrm>
            <a:off x="8012845" y="2249577"/>
            <a:ext cx="99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dirty="0"/>
              <a:t>+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21753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roomdiagram: Handmatige invoer 73">
            <a:extLst>
              <a:ext uri="{FF2B5EF4-FFF2-40B4-BE49-F238E27FC236}">
                <a16:creationId xmlns:a16="http://schemas.microsoft.com/office/drawing/2014/main" id="{812E144C-2B87-E15A-677D-B928AC2A0338}"/>
              </a:ext>
            </a:extLst>
          </p:cNvPr>
          <p:cNvSpPr/>
          <p:nvPr/>
        </p:nvSpPr>
        <p:spPr>
          <a:xfrm rot="10800000" flipH="1">
            <a:off x="2639617" y="-1"/>
            <a:ext cx="9599748" cy="5853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05 w 10000"/>
              <a:gd name="connsiteY0" fmla="*/ 50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5 w 10000"/>
              <a:gd name="connsiteY4" fmla="*/ 5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5" y="50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05" y="507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30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EFA8B8-C6D9-1A42-7B29-5628CA119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486" y="572878"/>
            <a:ext cx="3102242" cy="5531060"/>
          </a:xfrm>
        </p:spPr>
        <p:txBody>
          <a:bodyPr/>
          <a:lstStyle/>
          <a:p>
            <a:pPr marL="0" indent="0">
              <a:buNone/>
            </a:pPr>
            <a:r>
              <a:rPr lang="nl-NL" sz="4000" dirty="0" err="1"/>
              <a:t>Json</a:t>
            </a:r>
            <a:r>
              <a:rPr lang="nl-NL" sz="4000" dirty="0"/>
              <a:t> 22</a:t>
            </a:r>
          </a:p>
          <a:p>
            <a:pPr marL="0" indent="0">
              <a:buNone/>
            </a:pPr>
            <a:r>
              <a:rPr lang="nl-NL" sz="2800" dirty="0"/>
              <a:t>Genereren en Repareren</a:t>
            </a:r>
          </a:p>
          <a:p>
            <a:pPr marL="0" indent="0">
              <a:buNone/>
            </a:pPr>
            <a:endParaRPr lang="nl-NL" sz="40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F34B1AF-CCA1-9270-5A89-C174253F4A2F}"/>
              </a:ext>
            </a:extLst>
          </p:cNvPr>
          <p:cNvSpPr txBox="1"/>
          <p:nvPr/>
        </p:nvSpPr>
        <p:spPr>
          <a:xfrm>
            <a:off x="5320699" y="311268"/>
            <a:ext cx="4951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Ronde 2 – </a:t>
            </a:r>
            <a:r>
              <a:rPr lang="nl-NL" sz="2800" dirty="0" err="1"/>
              <a:t>Patching</a:t>
            </a:r>
            <a:r>
              <a:rPr lang="nl-NL" sz="2800" dirty="0"/>
              <a:t> Holes</a:t>
            </a:r>
            <a:endParaRPr lang="en-US" sz="28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D0B6346-0370-D96D-95F1-698661FD5A85}"/>
              </a:ext>
            </a:extLst>
          </p:cNvPr>
          <p:cNvSpPr txBox="1"/>
          <p:nvPr/>
        </p:nvSpPr>
        <p:spPr>
          <a:xfrm>
            <a:off x="877840" y="3925897"/>
            <a:ext cx="2769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2"/>
                </a:solidFill>
              </a:rPr>
              <a:t>Stap 1</a:t>
            </a:r>
          </a:p>
          <a:p>
            <a:r>
              <a:rPr lang="nl-NL" sz="2800" dirty="0">
                <a:solidFill>
                  <a:schemeClr val="bg2"/>
                </a:solidFill>
              </a:rPr>
              <a:t>Surfaces naar</a:t>
            </a:r>
          </a:p>
          <a:p>
            <a:r>
              <a:rPr lang="nl-NL" sz="2800" dirty="0" err="1">
                <a:solidFill>
                  <a:schemeClr val="bg2"/>
                </a:solidFill>
              </a:rPr>
              <a:t>Polysurface</a:t>
            </a:r>
            <a:endParaRPr lang="en-US" sz="2800" dirty="0">
              <a:solidFill>
                <a:schemeClr val="bg2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766B965-9657-697E-15FB-16C39A81D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343" y="1095953"/>
            <a:ext cx="532447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8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roomdiagram: Handmatige invoer 73">
            <a:extLst>
              <a:ext uri="{FF2B5EF4-FFF2-40B4-BE49-F238E27FC236}">
                <a16:creationId xmlns:a16="http://schemas.microsoft.com/office/drawing/2014/main" id="{812E144C-2B87-E15A-677D-B928AC2A0338}"/>
              </a:ext>
            </a:extLst>
          </p:cNvPr>
          <p:cNvSpPr/>
          <p:nvPr/>
        </p:nvSpPr>
        <p:spPr>
          <a:xfrm rot="10800000" flipH="1">
            <a:off x="2639617" y="-1"/>
            <a:ext cx="9599748" cy="5853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05 w 10000"/>
              <a:gd name="connsiteY0" fmla="*/ 50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5 w 10000"/>
              <a:gd name="connsiteY4" fmla="*/ 5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5" y="50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05" y="507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31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EFA8B8-C6D9-1A42-7B29-5628CA119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486" y="572878"/>
            <a:ext cx="3102242" cy="5531060"/>
          </a:xfrm>
        </p:spPr>
        <p:txBody>
          <a:bodyPr/>
          <a:lstStyle/>
          <a:p>
            <a:pPr marL="0" indent="0">
              <a:buNone/>
            </a:pPr>
            <a:r>
              <a:rPr lang="nl-NL" sz="4000" dirty="0" err="1"/>
              <a:t>Json</a:t>
            </a:r>
            <a:r>
              <a:rPr lang="nl-NL" sz="4000" dirty="0"/>
              <a:t> 22</a:t>
            </a:r>
          </a:p>
          <a:p>
            <a:pPr marL="0" indent="0">
              <a:buNone/>
            </a:pPr>
            <a:r>
              <a:rPr lang="nl-NL" sz="2800" dirty="0"/>
              <a:t>Genereren en Repareren</a:t>
            </a:r>
          </a:p>
          <a:p>
            <a:pPr marL="0" indent="0">
              <a:buNone/>
            </a:pPr>
            <a:endParaRPr lang="nl-NL" sz="40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F34B1AF-CCA1-9270-5A89-C174253F4A2F}"/>
              </a:ext>
            </a:extLst>
          </p:cNvPr>
          <p:cNvSpPr txBox="1"/>
          <p:nvPr/>
        </p:nvSpPr>
        <p:spPr>
          <a:xfrm>
            <a:off x="5320699" y="311268"/>
            <a:ext cx="4951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Ronde 2 – </a:t>
            </a:r>
            <a:r>
              <a:rPr lang="nl-NL" sz="2800" dirty="0" err="1"/>
              <a:t>Patching</a:t>
            </a:r>
            <a:r>
              <a:rPr lang="nl-NL" sz="2800" dirty="0"/>
              <a:t> Holes</a:t>
            </a:r>
            <a:endParaRPr lang="en-US" sz="28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D0B6346-0370-D96D-95F1-698661FD5A85}"/>
              </a:ext>
            </a:extLst>
          </p:cNvPr>
          <p:cNvSpPr txBox="1"/>
          <p:nvPr/>
        </p:nvSpPr>
        <p:spPr>
          <a:xfrm>
            <a:off x="811251" y="4062926"/>
            <a:ext cx="27698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2"/>
                </a:solidFill>
              </a:rPr>
              <a:t>Stap 2</a:t>
            </a:r>
          </a:p>
          <a:p>
            <a:r>
              <a:rPr lang="nl-NL" sz="2400" dirty="0" err="1">
                <a:solidFill>
                  <a:schemeClr val="bg2"/>
                </a:solidFill>
              </a:rPr>
              <a:t>PerimeterCurves</a:t>
            </a:r>
            <a:r>
              <a:rPr lang="nl-NL" sz="2400" dirty="0">
                <a:solidFill>
                  <a:schemeClr val="bg2"/>
                </a:solidFill>
              </a:rPr>
              <a:t> van </a:t>
            </a:r>
            <a:r>
              <a:rPr lang="nl-NL" sz="2400" dirty="0" err="1">
                <a:solidFill>
                  <a:schemeClr val="bg2"/>
                </a:solidFill>
              </a:rPr>
              <a:t>PolySurfaces</a:t>
            </a:r>
            <a:endParaRPr lang="nl-NL" sz="2400" dirty="0">
              <a:solidFill>
                <a:schemeClr val="bg2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71DFE22-BDD7-29E4-267A-E4D847A95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888" y="980728"/>
            <a:ext cx="5020824" cy="439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3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roomdiagram: Handmatige invoer 73">
            <a:extLst>
              <a:ext uri="{FF2B5EF4-FFF2-40B4-BE49-F238E27FC236}">
                <a16:creationId xmlns:a16="http://schemas.microsoft.com/office/drawing/2014/main" id="{812E144C-2B87-E15A-677D-B928AC2A0338}"/>
              </a:ext>
            </a:extLst>
          </p:cNvPr>
          <p:cNvSpPr/>
          <p:nvPr/>
        </p:nvSpPr>
        <p:spPr>
          <a:xfrm rot="10800000" flipH="1">
            <a:off x="2639617" y="-1"/>
            <a:ext cx="9599748" cy="5853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05 w 10000"/>
              <a:gd name="connsiteY0" fmla="*/ 50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5 w 10000"/>
              <a:gd name="connsiteY4" fmla="*/ 5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5" y="50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05" y="507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32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EFA8B8-C6D9-1A42-7B29-5628CA119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486" y="572878"/>
            <a:ext cx="3102242" cy="5531060"/>
          </a:xfrm>
        </p:spPr>
        <p:txBody>
          <a:bodyPr/>
          <a:lstStyle/>
          <a:p>
            <a:pPr marL="0" indent="0">
              <a:buNone/>
            </a:pPr>
            <a:r>
              <a:rPr lang="nl-NL" sz="4000" dirty="0" err="1"/>
              <a:t>Json</a:t>
            </a:r>
            <a:r>
              <a:rPr lang="nl-NL" sz="4000" dirty="0"/>
              <a:t> 22</a:t>
            </a:r>
          </a:p>
          <a:p>
            <a:pPr marL="0" indent="0">
              <a:buNone/>
            </a:pPr>
            <a:r>
              <a:rPr lang="nl-NL" sz="2800" dirty="0"/>
              <a:t>Genereren en Repareren</a:t>
            </a:r>
          </a:p>
          <a:p>
            <a:pPr marL="0" indent="0">
              <a:buNone/>
            </a:pPr>
            <a:endParaRPr lang="nl-NL" sz="40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F34B1AF-CCA1-9270-5A89-C174253F4A2F}"/>
              </a:ext>
            </a:extLst>
          </p:cNvPr>
          <p:cNvSpPr txBox="1"/>
          <p:nvPr/>
        </p:nvSpPr>
        <p:spPr>
          <a:xfrm>
            <a:off x="5320699" y="311268"/>
            <a:ext cx="4951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Ronde 2 – </a:t>
            </a:r>
            <a:r>
              <a:rPr lang="nl-NL" sz="2800" dirty="0" err="1"/>
              <a:t>Patching</a:t>
            </a:r>
            <a:r>
              <a:rPr lang="nl-NL" sz="2800" dirty="0"/>
              <a:t> Holes</a:t>
            </a:r>
            <a:endParaRPr lang="en-US" sz="28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D0B6346-0370-D96D-95F1-698661FD5A85}"/>
              </a:ext>
            </a:extLst>
          </p:cNvPr>
          <p:cNvSpPr txBox="1"/>
          <p:nvPr/>
        </p:nvSpPr>
        <p:spPr>
          <a:xfrm>
            <a:off x="811251" y="4062926"/>
            <a:ext cx="27698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2"/>
                </a:solidFill>
              </a:rPr>
              <a:t>Stap 3</a:t>
            </a:r>
          </a:p>
          <a:p>
            <a:r>
              <a:rPr lang="nl-NL" sz="2400" dirty="0">
                <a:solidFill>
                  <a:schemeClr val="bg2"/>
                </a:solidFill>
              </a:rPr>
              <a:t>Group Curves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D6786F4-C3AA-89F0-B270-28959F8C6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741" y="1127952"/>
            <a:ext cx="7561773" cy="40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roomdiagram: Handmatige invoer 73">
            <a:extLst>
              <a:ext uri="{FF2B5EF4-FFF2-40B4-BE49-F238E27FC236}">
                <a16:creationId xmlns:a16="http://schemas.microsoft.com/office/drawing/2014/main" id="{812E144C-2B87-E15A-677D-B928AC2A0338}"/>
              </a:ext>
            </a:extLst>
          </p:cNvPr>
          <p:cNvSpPr/>
          <p:nvPr/>
        </p:nvSpPr>
        <p:spPr>
          <a:xfrm rot="10800000" flipH="1">
            <a:off x="2639617" y="-1"/>
            <a:ext cx="9599748" cy="5853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05 w 10000"/>
              <a:gd name="connsiteY0" fmla="*/ 50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5 w 10000"/>
              <a:gd name="connsiteY4" fmla="*/ 5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5" y="50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05" y="507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33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EFA8B8-C6D9-1A42-7B29-5628CA119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486" y="572878"/>
            <a:ext cx="3102242" cy="5531060"/>
          </a:xfrm>
        </p:spPr>
        <p:txBody>
          <a:bodyPr/>
          <a:lstStyle/>
          <a:p>
            <a:pPr marL="0" indent="0">
              <a:buNone/>
            </a:pPr>
            <a:r>
              <a:rPr lang="nl-NL" sz="4000" dirty="0" err="1"/>
              <a:t>Json</a:t>
            </a:r>
            <a:r>
              <a:rPr lang="nl-NL" sz="4000" dirty="0"/>
              <a:t> 22</a:t>
            </a:r>
          </a:p>
          <a:p>
            <a:pPr marL="0" indent="0">
              <a:buNone/>
            </a:pPr>
            <a:r>
              <a:rPr lang="nl-NL" sz="2800" dirty="0"/>
              <a:t>Genereren en Repareren</a:t>
            </a:r>
          </a:p>
          <a:p>
            <a:pPr marL="0" indent="0">
              <a:buNone/>
            </a:pPr>
            <a:endParaRPr lang="nl-NL" sz="40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F34B1AF-CCA1-9270-5A89-C174253F4A2F}"/>
              </a:ext>
            </a:extLst>
          </p:cNvPr>
          <p:cNvSpPr txBox="1"/>
          <p:nvPr/>
        </p:nvSpPr>
        <p:spPr>
          <a:xfrm>
            <a:off x="5320699" y="311268"/>
            <a:ext cx="4951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Ronde 2 – </a:t>
            </a:r>
            <a:r>
              <a:rPr lang="nl-NL" sz="2800" dirty="0" err="1"/>
              <a:t>Patching</a:t>
            </a:r>
            <a:r>
              <a:rPr lang="nl-NL" sz="2800" dirty="0"/>
              <a:t> Holes</a:t>
            </a:r>
            <a:endParaRPr lang="en-US" sz="28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D0B6346-0370-D96D-95F1-698661FD5A85}"/>
              </a:ext>
            </a:extLst>
          </p:cNvPr>
          <p:cNvSpPr txBox="1"/>
          <p:nvPr/>
        </p:nvSpPr>
        <p:spPr>
          <a:xfrm>
            <a:off x="811251" y="4062926"/>
            <a:ext cx="27698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2"/>
                </a:solidFill>
              </a:rPr>
              <a:t>Stap 4</a:t>
            </a:r>
          </a:p>
          <a:p>
            <a:r>
              <a:rPr lang="nl-NL" sz="2400" dirty="0">
                <a:solidFill>
                  <a:schemeClr val="bg2"/>
                </a:solidFill>
              </a:rPr>
              <a:t>Patch Holes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16E0860-0CB7-9876-36A0-6CC7901FB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255" y="1340768"/>
            <a:ext cx="6872652" cy="340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0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roomdiagram: Handmatige invoer 73">
            <a:extLst>
              <a:ext uri="{FF2B5EF4-FFF2-40B4-BE49-F238E27FC236}">
                <a16:creationId xmlns:a16="http://schemas.microsoft.com/office/drawing/2014/main" id="{812E144C-2B87-E15A-677D-B928AC2A0338}"/>
              </a:ext>
            </a:extLst>
          </p:cNvPr>
          <p:cNvSpPr/>
          <p:nvPr/>
        </p:nvSpPr>
        <p:spPr>
          <a:xfrm rot="10800000" flipH="1">
            <a:off x="2639617" y="-1"/>
            <a:ext cx="9599748" cy="5853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05 w 10000"/>
              <a:gd name="connsiteY0" fmla="*/ 50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5 w 10000"/>
              <a:gd name="connsiteY4" fmla="*/ 5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5" y="50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05" y="507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34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EFA8B8-C6D9-1A42-7B29-5628CA119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486" y="572878"/>
            <a:ext cx="3102242" cy="5531060"/>
          </a:xfrm>
        </p:spPr>
        <p:txBody>
          <a:bodyPr/>
          <a:lstStyle/>
          <a:p>
            <a:pPr marL="0" indent="0">
              <a:buNone/>
            </a:pPr>
            <a:r>
              <a:rPr lang="nl-NL" sz="4000" dirty="0" err="1"/>
              <a:t>Json</a:t>
            </a:r>
            <a:r>
              <a:rPr lang="nl-NL" sz="4000" dirty="0"/>
              <a:t> 22</a:t>
            </a:r>
          </a:p>
          <a:p>
            <a:pPr marL="0" indent="0">
              <a:buNone/>
            </a:pPr>
            <a:r>
              <a:rPr lang="nl-NL" sz="2800" dirty="0"/>
              <a:t>Genereren en Repareren</a:t>
            </a:r>
          </a:p>
          <a:p>
            <a:pPr marL="0" indent="0">
              <a:buNone/>
            </a:pPr>
            <a:endParaRPr lang="nl-NL" sz="40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F34B1AF-CCA1-9270-5A89-C174253F4A2F}"/>
              </a:ext>
            </a:extLst>
          </p:cNvPr>
          <p:cNvSpPr txBox="1"/>
          <p:nvPr/>
        </p:nvSpPr>
        <p:spPr>
          <a:xfrm>
            <a:off x="5320699" y="311268"/>
            <a:ext cx="4951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Ronde 2 – </a:t>
            </a:r>
            <a:r>
              <a:rPr lang="nl-NL" sz="2800" dirty="0" err="1"/>
              <a:t>Patching</a:t>
            </a:r>
            <a:r>
              <a:rPr lang="nl-NL" sz="2800" dirty="0"/>
              <a:t> Holes</a:t>
            </a:r>
            <a:endParaRPr lang="en-US" sz="28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D0B6346-0370-D96D-95F1-698661FD5A85}"/>
              </a:ext>
            </a:extLst>
          </p:cNvPr>
          <p:cNvSpPr txBox="1"/>
          <p:nvPr/>
        </p:nvSpPr>
        <p:spPr>
          <a:xfrm>
            <a:off x="811251" y="4062926"/>
            <a:ext cx="27698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2"/>
                </a:solidFill>
              </a:rPr>
              <a:t>Stap 5</a:t>
            </a:r>
          </a:p>
          <a:p>
            <a:r>
              <a:rPr lang="nl-NL" sz="2400" dirty="0" err="1">
                <a:solidFill>
                  <a:schemeClr val="bg2"/>
                </a:solidFill>
              </a:rPr>
              <a:t>Try</a:t>
            </a:r>
            <a:r>
              <a:rPr lang="nl-NL" sz="2400" dirty="0">
                <a:solidFill>
                  <a:schemeClr val="bg2"/>
                </a:solidFill>
              </a:rPr>
              <a:t> </a:t>
            </a:r>
            <a:r>
              <a:rPr lang="nl-NL" sz="2400" dirty="0" err="1">
                <a:solidFill>
                  <a:schemeClr val="bg2"/>
                </a:solidFill>
              </a:rPr>
              <a:t>Solids</a:t>
            </a:r>
            <a:endParaRPr lang="nl-NL" sz="2400" dirty="0">
              <a:solidFill>
                <a:schemeClr val="bg2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CFBA376-27E1-90B8-25C3-8ADB9A0B1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718" y="1102353"/>
            <a:ext cx="541972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roomdiagram: Handmatige invoer 73">
            <a:extLst>
              <a:ext uri="{FF2B5EF4-FFF2-40B4-BE49-F238E27FC236}">
                <a16:creationId xmlns:a16="http://schemas.microsoft.com/office/drawing/2014/main" id="{812E144C-2B87-E15A-677D-B928AC2A0338}"/>
              </a:ext>
            </a:extLst>
          </p:cNvPr>
          <p:cNvSpPr/>
          <p:nvPr/>
        </p:nvSpPr>
        <p:spPr>
          <a:xfrm rot="10800000" flipH="1">
            <a:off x="2639617" y="-1"/>
            <a:ext cx="9599748" cy="5853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05 w 10000"/>
              <a:gd name="connsiteY0" fmla="*/ 50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5 w 10000"/>
              <a:gd name="connsiteY4" fmla="*/ 5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5" y="50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05" y="507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35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EFA8B8-C6D9-1A42-7B29-5628CA119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486" y="572878"/>
            <a:ext cx="3102242" cy="5531060"/>
          </a:xfrm>
        </p:spPr>
        <p:txBody>
          <a:bodyPr/>
          <a:lstStyle/>
          <a:p>
            <a:pPr marL="0" indent="0">
              <a:buNone/>
            </a:pPr>
            <a:r>
              <a:rPr lang="nl-NL" sz="4000" dirty="0" err="1"/>
              <a:t>Json</a:t>
            </a:r>
            <a:r>
              <a:rPr lang="nl-NL" sz="4000" dirty="0"/>
              <a:t> 22</a:t>
            </a:r>
          </a:p>
          <a:p>
            <a:pPr marL="0" indent="0">
              <a:buNone/>
            </a:pPr>
            <a:r>
              <a:rPr lang="nl-NL" sz="2800" dirty="0"/>
              <a:t>Genereren en Repareren</a:t>
            </a:r>
          </a:p>
          <a:p>
            <a:pPr marL="0" indent="0">
              <a:buNone/>
            </a:pPr>
            <a:endParaRPr lang="nl-NL" sz="40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F34B1AF-CCA1-9270-5A89-C174253F4A2F}"/>
              </a:ext>
            </a:extLst>
          </p:cNvPr>
          <p:cNvSpPr txBox="1"/>
          <p:nvPr/>
        </p:nvSpPr>
        <p:spPr>
          <a:xfrm>
            <a:off x="5320699" y="311268"/>
            <a:ext cx="4951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Ronde 2 – </a:t>
            </a:r>
            <a:r>
              <a:rPr lang="nl-NL" sz="2800" dirty="0" err="1"/>
              <a:t>Patching</a:t>
            </a:r>
            <a:r>
              <a:rPr lang="nl-NL" sz="2800" dirty="0"/>
              <a:t> Holes</a:t>
            </a:r>
            <a:endParaRPr lang="en-US" sz="28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D0B6346-0370-D96D-95F1-698661FD5A85}"/>
              </a:ext>
            </a:extLst>
          </p:cNvPr>
          <p:cNvSpPr txBox="1"/>
          <p:nvPr/>
        </p:nvSpPr>
        <p:spPr>
          <a:xfrm>
            <a:off x="811251" y="4062926"/>
            <a:ext cx="27698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err="1">
                <a:solidFill>
                  <a:schemeClr val="bg2"/>
                </a:solidFill>
              </a:rPr>
              <a:t>Succesrate</a:t>
            </a:r>
            <a:endParaRPr lang="nl-NL" sz="2800" b="1" dirty="0">
              <a:solidFill>
                <a:schemeClr val="bg2"/>
              </a:solidFill>
            </a:endParaRPr>
          </a:p>
          <a:p>
            <a:r>
              <a:rPr lang="nl-NL" sz="2400" dirty="0">
                <a:solidFill>
                  <a:schemeClr val="bg2"/>
                </a:solidFill>
              </a:rPr>
              <a:t>58 van 85 </a:t>
            </a:r>
            <a:r>
              <a:rPr lang="nl-NL" sz="2400" dirty="0" err="1">
                <a:solidFill>
                  <a:schemeClr val="bg2"/>
                </a:solidFill>
              </a:rPr>
              <a:t>Nulls</a:t>
            </a:r>
            <a:r>
              <a:rPr lang="nl-NL" sz="2400" dirty="0">
                <a:solidFill>
                  <a:schemeClr val="bg2"/>
                </a:solidFill>
              </a:rPr>
              <a:t> repaired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F9E41A3-A04A-DF60-D10A-E37E14B30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722" y="989259"/>
            <a:ext cx="4725702" cy="452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1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roomdiagram: Handmatige invoer 73">
            <a:extLst>
              <a:ext uri="{FF2B5EF4-FFF2-40B4-BE49-F238E27FC236}">
                <a16:creationId xmlns:a16="http://schemas.microsoft.com/office/drawing/2014/main" id="{812E144C-2B87-E15A-677D-B928AC2A0338}"/>
              </a:ext>
            </a:extLst>
          </p:cNvPr>
          <p:cNvSpPr/>
          <p:nvPr/>
        </p:nvSpPr>
        <p:spPr>
          <a:xfrm rot="10800000" flipH="1">
            <a:off x="2639617" y="-1"/>
            <a:ext cx="9599748" cy="5853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05 w 10000"/>
              <a:gd name="connsiteY0" fmla="*/ 50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5 w 10000"/>
              <a:gd name="connsiteY4" fmla="*/ 5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5" y="50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05" y="507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36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EFA8B8-C6D9-1A42-7B29-5628CA119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486" y="572878"/>
            <a:ext cx="3102242" cy="5531060"/>
          </a:xfrm>
        </p:spPr>
        <p:txBody>
          <a:bodyPr/>
          <a:lstStyle/>
          <a:p>
            <a:pPr marL="0" indent="0">
              <a:buNone/>
            </a:pPr>
            <a:r>
              <a:rPr lang="nl-NL" sz="4000" dirty="0" err="1"/>
              <a:t>Json</a:t>
            </a:r>
            <a:r>
              <a:rPr lang="nl-NL" sz="4000" dirty="0"/>
              <a:t> 22</a:t>
            </a:r>
          </a:p>
          <a:p>
            <a:pPr marL="0" indent="0">
              <a:buNone/>
            </a:pPr>
            <a:r>
              <a:rPr lang="nl-NL" sz="2800" dirty="0"/>
              <a:t>Genereren en Repareren</a:t>
            </a:r>
          </a:p>
          <a:p>
            <a:pPr marL="0" indent="0">
              <a:buNone/>
            </a:pPr>
            <a:endParaRPr lang="nl-NL" sz="40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F34B1AF-CCA1-9270-5A89-C174253F4A2F}"/>
              </a:ext>
            </a:extLst>
          </p:cNvPr>
          <p:cNvSpPr txBox="1"/>
          <p:nvPr/>
        </p:nvSpPr>
        <p:spPr>
          <a:xfrm>
            <a:off x="5608731" y="311268"/>
            <a:ext cx="4951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Ronde 3 – Double Vertices</a:t>
            </a:r>
            <a:endParaRPr lang="en-US" sz="280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70F502A-9355-BEBB-71A2-F01C38290112}"/>
              </a:ext>
            </a:extLst>
          </p:cNvPr>
          <p:cNvSpPr txBox="1"/>
          <p:nvPr/>
        </p:nvSpPr>
        <p:spPr>
          <a:xfrm>
            <a:off x="824859" y="3573016"/>
            <a:ext cx="26788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2"/>
                </a:solidFill>
              </a:rPr>
              <a:t>Stap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bg2"/>
                </a:solidFill>
              </a:rPr>
              <a:t>Verkrijg </a:t>
            </a:r>
            <a:r>
              <a:rPr lang="nl-NL" sz="2000" dirty="0" err="1">
                <a:solidFill>
                  <a:schemeClr val="bg2"/>
                </a:solidFill>
              </a:rPr>
              <a:t>errorVerticeslists</a:t>
            </a:r>
            <a:endParaRPr lang="nl-NL" sz="2000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bg2"/>
                </a:solidFill>
              </a:rPr>
              <a:t>Verwijder dubbele Vertices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bg2"/>
                </a:solidFill>
              </a:rPr>
              <a:t>Create Surfaces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58DA95C8-C812-480F-A34A-E8613FC13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207" y="1268760"/>
            <a:ext cx="7580425" cy="389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2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roomdiagram: Handmatige invoer 73">
            <a:extLst>
              <a:ext uri="{FF2B5EF4-FFF2-40B4-BE49-F238E27FC236}">
                <a16:creationId xmlns:a16="http://schemas.microsoft.com/office/drawing/2014/main" id="{812E144C-2B87-E15A-677D-B928AC2A0338}"/>
              </a:ext>
            </a:extLst>
          </p:cNvPr>
          <p:cNvSpPr/>
          <p:nvPr/>
        </p:nvSpPr>
        <p:spPr>
          <a:xfrm rot="10800000" flipH="1">
            <a:off x="2639617" y="-1"/>
            <a:ext cx="9599748" cy="5853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05 w 10000"/>
              <a:gd name="connsiteY0" fmla="*/ 50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5 w 10000"/>
              <a:gd name="connsiteY4" fmla="*/ 5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5" y="50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05" y="507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37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EFA8B8-C6D9-1A42-7B29-5628CA119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486" y="572878"/>
            <a:ext cx="3102242" cy="5531060"/>
          </a:xfrm>
        </p:spPr>
        <p:txBody>
          <a:bodyPr/>
          <a:lstStyle/>
          <a:p>
            <a:pPr marL="0" indent="0">
              <a:buNone/>
            </a:pPr>
            <a:r>
              <a:rPr lang="nl-NL" sz="4000" dirty="0" err="1"/>
              <a:t>Json</a:t>
            </a:r>
            <a:r>
              <a:rPr lang="nl-NL" sz="4000" dirty="0"/>
              <a:t> 22</a:t>
            </a:r>
          </a:p>
          <a:p>
            <a:pPr marL="0" indent="0">
              <a:buNone/>
            </a:pPr>
            <a:r>
              <a:rPr lang="nl-NL" sz="2800" dirty="0"/>
              <a:t>Genereren en Repareren</a:t>
            </a:r>
          </a:p>
          <a:p>
            <a:pPr marL="0" indent="0">
              <a:buNone/>
            </a:pPr>
            <a:endParaRPr lang="nl-NL" sz="40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F34B1AF-CCA1-9270-5A89-C174253F4A2F}"/>
              </a:ext>
            </a:extLst>
          </p:cNvPr>
          <p:cNvSpPr txBox="1"/>
          <p:nvPr/>
        </p:nvSpPr>
        <p:spPr>
          <a:xfrm>
            <a:off x="5680739" y="311268"/>
            <a:ext cx="4951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Ronde 3 – Double Vertices</a:t>
            </a:r>
            <a:endParaRPr lang="en-US" sz="280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70F502A-9355-BEBB-71A2-F01C38290112}"/>
              </a:ext>
            </a:extLst>
          </p:cNvPr>
          <p:cNvSpPr txBox="1"/>
          <p:nvPr/>
        </p:nvSpPr>
        <p:spPr>
          <a:xfrm>
            <a:off x="811251" y="3633510"/>
            <a:ext cx="267885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2"/>
                </a:solidFill>
              </a:rPr>
              <a:t>Aanvoerlijst</a:t>
            </a:r>
          </a:p>
          <a:p>
            <a:r>
              <a:rPr lang="nl-NL" sz="1600" dirty="0">
                <a:solidFill>
                  <a:schemeClr val="bg2"/>
                </a:solidFill>
              </a:rPr>
              <a:t>Niet gelukte </a:t>
            </a:r>
            <a:r>
              <a:rPr lang="nl-NL" sz="1600" dirty="0" err="1">
                <a:solidFill>
                  <a:schemeClr val="bg2"/>
                </a:solidFill>
              </a:rPr>
              <a:t>surfaces</a:t>
            </a:r>
            <a:r>
              <a:rPr lang="nl-NL" sz="1600" dirty="0">
                <a:solidFill>
                  <a:schemeClr val="bg2"/>
                </a:solidFill>
              </a:rPr>
              <a:t> van Ronde 1 </a:t>
            </a:r>
          </a:p>
          <a:p>
            <a:endParaRPr lang="nl-NL" sz="2000" dirty="0">
              <a:solidFill>
                <a:schemeClr val="bg2"/>
              </a:solidFill>
            </a:endParaRPr>
          </a:p>
          <a:p>
            <a:r>
              <a:rPr lang="nl-NL" sz="1600" dirty="0">
                <a:solidFill>
                  <a:schemeClr val="bg2"/>
                </a:solidFill>
              </a:rPr>
              <a:t>(alle gelukte </a:t>
            </a:r>
            <a:r>
              <a:rPr lang="nl-NL" sz="1600" dirty="0" err="1">
                <a:solidFill>
                  <a:schemeClr val="bg2"/>
                </a:solidFill>
              </a:rPr>
              <a:t>surfaces</a:t>
            </a:r>
            <a:r>
              <a:rPr lang="nl-NL" sz="1600" dirty="0">
                <a:solidFill>
                  <a:schemeClr val="bg2"/>
                </a:solidFill>
              </a:rPr>
              <a:t> in ronde 3 zijn dus nieuw gerepareerde </a:t>
            </a:r>
            <a:r>
              <a:rPr lang="nl-NL" sz="1600" dirty="0" err="1">
                <a:solidFill>
                  <a:schemeClr val="bg2"/>
                </a:solidFill>
              </a:rPr>
              <a:t>surfaces</a:t>
            </a:r>
            <a:r>
              <a:rPr lang="nl-NL" sz="1600" dirty="0">
                <a:solidFill>
                  <a:schemeClr val="bg2"/>
                </a:solidFill>
              </a:rPr>
              <a:t>)</a:t>
            </a:r>
          </a:p>
          <a:p>
            <a:endParaRPr lang="nl-NL" sz="2000" dirty="0">
              <a:solidFill>
                <a:schemeClr val="bg2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EACA799-EB02-4EF6-D505-E8119B8C2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624" y="1556792"/>
            <a:ext cx="8301894" cy="298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7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roomdiagram: Handmatige invoer 73">
            <a:extLst>
              <a:ext uri="{FF2B5EF4-FFF2-40B4-BE49-F238E27FC236}">
                <a16:creationId xmlns:a16="http://schemas.microsoft.com/office/drawing/2014/main" id="{812E144C-2B87-E15A-677D-B928AC2A0338}"/>
              </a:ext>
            </a:extLst>
          </p:cNvPr>
          <p:cNvSpPr/>
          <p:nvPr/>
        </p:nvSpPr>
        <p:spPr>
          <a:xfrm rot="10800000" flipH="1">
            <a:off x="2639617" y="-1"/>
            <a:ext cx="9599748" cy="5853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05 w 10000"/>
              <a:gd name="connsiteY0" fmla="*/ 50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5 w 10000"/>
              <a:gd name="connsiteY4" fmla="*/ 5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5" y="50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05" y="507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38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EFA8B8-C6D9-1A42-7B29-5628CA119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486" y="572878"/>
            <a:ext cx="3102242" cy="5531060"/>
          </a:xfrm>
        </p:spPr>
        <p:txBody>
          <a:bodyPr/>
          <a:lstStyle/>
          <a:p>
            <a:pPr marL="0" indent="0">
              <a:buNone/>
            </a:pPr>
            <a:r>
              <a:rPr lang="nl-NL" sz="4000" dirty="0" err="1"/>
              <a:t>Json</a:t>
            </a:r>
            <a:r>
              <a:rPr lang="nl-NL" sz="4000" dirty="0"/>
              <a:t> 22</a:t>
            </a:r>
          </a:p>
          <a:p>
            <a:pPr marL="0" indent="0">
              <a:buNone/>
            </a:pPr>
            <a:r>
              <a:rPr lang="nl-NL" sz="2800" dirty="0"/>
              <a:t>Genereren en Repareren</a:t>
            </a:r>
          </a:p>
          <a:p>
            <a:pPr marL="0" indent="0">
              <a:buNone/>
            </a:pPr>
            <a:endParaRPr lang="nl-NL" sz="40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F34B1AF-CCA1-9270-5A89-C174253F4A2F}"/>
              </a:ext>
            </a:extLst>
          </p:cNvPr>
          <p:cNvSpPr txBox="1"/>
          <p:nvPr/>
        </p:nvSpPr>
        <p:spPr>
          <a:xfrm>
            <a:off x="5741859" y="1196752"/>
            <a:ext cx="4951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Ronde 3 – Double Vertices</a:t>
            </a:r>
            <a:endParaRPr lang="en-US" sz="28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57770B4-0A78-4185-14E4-C1F374FF9EB0}"/>
              </a:ext>
            </a:extLst>
          </p:cNvPr>
          <p:cNvSpPr txBox="1"/>
          <p:nvPr/>
        </p:nvSpPr>
        <p:spPr>
          <a:xfrm>
            <a:off x="824859" y="3573016"/>
            <a:ext cx="267885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2"/>
                </a:solidFill>
              </a:rPr>
              <a:t>Stap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2"/>
                </a:solidFill>
              </a:rPr>
              <a:t>Nieuwe </a:t>
            </a:r>
            <a:r>
              <a:rPr lang="nl-NL" dirty="0" err="1">
                <a:solidFill>
                  <a:schemeClr val="bg2"/>
                </a:solidFill>
              </a:rPr>
              <a:t>surfaces</a:t>
            </a:r>
            <a:r>
              <a:rPr lang="nl-NL" dirty="0">
                <a:solidFill>
                  <a:schemeClr val="bg2"/>
                </a:solidFill>
              </a:rPr>
              <a:t> toevoegen aan al gelukte Surface lijsten en probeer opnieuw </a:t>
            </a:r>
            <a:r>
              <a:rPr lang="nl-NL" dirty="0" err="1">
                <a:solidFill>
                  <a:schemeClr val="bg2"/>
                </a:solidFill>
              </a:rPr>
              <a:t>solids</a:t>
            </a:r>
            <a:r>
              <a:rPr lang="nl-NL" dirty="0">
                <a:solidFill>
                  <a:schemeClr val="bg2"/>
                </a:solidFill>
              </a:rPr>
              <a:t> te maken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35BF22B-48E7-340D-C90A-17998ED5C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074" y="2154245"/>
            <a:ext cx="8099191" cy="232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5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roomdiagram: Handmatige invoer 73">
            <a:extLst>
              <a:ext uri="{FF2B5EF4-FFF2-40B4-BE49-F238E27FC236}">
                <a16:creationId xmlns:a16="http://schemas.microsoft.com/office/drawing/2014/main" id="{812E144C-2B87-E15A-677D-B928AC2A0338}"/>
              </a:ext>
            </a:extLst>
          </p:cNvPr>
          <p:cNvSpPr/>
          <p:nvPr/>
        </p:nvSpPr>
        <p:spPr>
          <a:xfrm rot="10800000" flipH="1">
            <a:off x="2639617" y="-1"/>
            <a:ext cx="9599748" cy="5853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05 w 10000"/>
              <a:gd name="connsiteY0" fmla="*/ 50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5 w 10000"/>
              <a:gd name="connsiteY4" fmla="*/ 5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5" y="50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05" y="507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39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EFA8B8-C6D9-1A42-7B29-5628CA119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486" y="572878"/>
            <a:ext cx="3102242" cy="5531060"/>
          </a:xfrm>
        </p:spPr>
        <p:txBody>
          <a:bodyPr/>
          <a:lstStyle/>
          <a:p>
            <a:pPr marL="0" indent="0">
              <a:buNone/>
            </a:pPr>
            <a:r>
              <a:rPr lang="nl-NL" sz="4000" dirty="0" err="1"/>
              <a:t>Json</a:t>
            </a:r>
            <a:r>
              <a:rPr lang="nl-NL" sz="4000" dirty="0"/>
              <a:t> 22</a:t>
            </a:r>
          </a:p>
          <a:p>
            <a:pPr marL="0" indent="0">
              <a:buNone/>
            </a:pPr>
            <a:r>
              <a:rPr lang="nl-NL" sz="2800" dirty="0"/>
              <a:t>Genereren en Repareren</a:t>
            </a:r>
          </a:p>
          <a:p>
            <a:pPr marL="0" indent="0">
              <a:buNone/>
            </a:pPr>
            <a:endParaRPr lang="nl-NL" sz="40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F34B1AF-CCA1-9270-5A89-C174253F4A2F}"/>
              </a:ext>
            </a:extLst>
          </p:cNvPr>
          <p:cNvSpPr txBox="1"/>
          <p:nvPr/>
        </p:nvSpPr>
        <p:spPr>
          <a:xfrm>
            <a:off x="5741859" y="240681"/>
            <a:ext cx="4951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Ronde 3 – Double Vertices</a:t>
            </a:r>
            <a:endParaRPr lang="en-US" sz="28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3AE14F2-666E-EFB8-B389-05DF165C5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859" y="1004583"/>
            <a:ext cx="4448801" cy="4562608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F8A5F7AD-AEF8-2764-D32F-CE0C0F5FA9A6}"/>
              </a:ext>
            </a:extLst>
          </p:cNvPr>
          <p:cNvSpPr txBox="1"/>
          <p:nvPr/>
        </p:nvSpPr>
        <p:spPr>
          <a:xfrm>
            <a:off x="811251" y="4062926"/>
            <a:ext cx="27698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err="1">
                <a:solidFill>
                  <a:schemeClr val="bg2"/>
                </a:solidFill>
              </a:rPr>
              <a:t>Succesrate</a:t>
            </a:r>
            <a:endParaRPr lang="nl-NL" sz="2800" b="1" dirty="0">
              <a:solidFill>
                <a:schemeClr val="bg2"/>
              </a:solidFill>
            </a:endParaRPr>
          </a:p>
          <a:p>
            <a:r>
              <a:rPr lang="nl-NL" sz="2400" dirty="0">
                <a:solidFill>
                  <a:schemeClr val="bg2"/>
                </a:solidFill>
              </a:rPr>
              <a:t>17 van 27 </a:t>
            </a:r>
            <a:r>
              <a:rPr lang="nl-NL" sz="2400" dirty="0" err="1">
                <a:solidFill>
                  <a:schemeClr val="bg2"/>
                </a:solidFill>
              </a:rPr>
              <a:t>Nulls</a:t>
            </a:r>
            <a:r>
              <a:rPr lang="nl-NL" sz="2400" dirty="0">
                <a:solidFill>
                  <a:schemeClr val="bg2"/>
                </a:solidFill>
              </a:rPr>
              <a:t> repaired</a:t>
            </a:r>
          </a:p>
        </p:txBody>
      </p:sp>
    </p:spTree>
    <p:extLst>
      <p:ext uri="{BB962C8B-B14F-4D97-AF65-F5344CB8AC3E}">
        <p14:creationId xmlns:p14="http://schemas.microsoft.com/office/powerpoint/2010/main" val="237679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roomdiagram: Handmatige invoer 73">
            <a:extLst>
              <a:ext uri="{FF2B5EF4-FFF2-40B4-BE49-F238E27FC236}">
                <a16:creationId xmlns:a16="http://schemas.microsoft.com/office/drawing/2014/main" id="{812E144C-2B87-E15A-677D-B928AC2A0338}"/>
              </a:ext>
            </a:extLst>
          </p:cNvPr>
          <p:cNvSpPr/>
          <p:nvPr/>
        </p:nvSpPr>
        <p:spPr>
          <a:xfrm rot="10800000" flipH="1">
            <a:off x="3505675" y="0"/>
            <a:ext cx="8686325" cy="5853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05 w 10000"/>
              <a:gd name="connsiteY0" fmla="*/ 50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5 w 10000"/>
              <a:gd name="connsiteY4" fmla="*/ 5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5" y="50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05" y="507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EFA8B8-C6D9-1A42-7B29-5628CA119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486" y="572878"/>
            <a:ext cx="3750314" cy="5531060"/>
          </a:xfrm>
        </p:spPr>
        <p:txBody>
          <a:bodyPr/>
          <a:lstStyle/>
          <a:p>
            <a:pPr marL="0" indent="0">
              <a:buNone/>
            </a:pPr>
            <a:r>
              <a:rPr lang="nl-NL" sz="5400" dirty="0"/>
              <a:t>Doel</a:t>
            </a:r>
            <a:endParaRPr lang="en-US" sz="54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C3D993B-3E8D-E5F1-EE50-9A641BFE8FF1}"/>
              </a:ext>
            </a:extLst>
          </p:cNvPr>
          <p:cNvSpPr txBox="1"/>
          <p:nvPr/>
        </p:nvSpPr>
        <p:spPr>
          <a:xfrm>
            <a:off x="5663952" y="1526324"/>
            <a:ext cx="48965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400" dirty="0"/>
              <a:t>Visualiseren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400" dirty="0"/>
              <a:t>Analyseren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400" dirty="0"/>
              <a:t>Communiceren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400" dirty="0"/>
              <a:t>Genereren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6031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roomdiagram: Handmatige invoer 73">
            <a:extLst>
              <a:ext uri="{FF2B5EF4-FFF2-40B4-BE49-F238E27FC236}">
                <a16:creationId xmlns:a16="http://schemas.microsoft.com/office/drawing/2014/main" id="{812E144C-2B87-E15A-677D-B928AC2A0338}"/>
              </a:ext>
            </a:extLst>
          </p:cNvPr>
          <p:cNvSpPr/>
          <p:nvPr/>
        </p:nvSpPr>
        <p:spPr>
          <a:xfrm rot="10800000" flipH="1">
            <a:off x="2639617" y="-1"/>
            <a:ext cx="9599748" cy="5853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05 w 10000"/>
              <a:gd name="connsiteY0" fmla="*/ 50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5 w 10000"/>
              <a:gd name="connsiteY4" fmla="*/ 5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5" y="50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05" y="507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40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EFA8B8-C6D9-1A42-7B29-5628CA119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486" y="572878"/>
            <a:ext cx="3102242" cy="5531060"/>
          </a:xfrm>
        </p:spPr>
        <p:txBody>
          <a:bodyPr/>
          <a:lstStyle/>
          <a:p>
            <a:pPr marL="0" indent="0">
              <a:buNone/>
            </a:pPr>
            <a:r>
              <a:rPr lang="nl-NL" sz="4000" dirty="0" err="1"/>
              <a:t>Json</a:t>
            </a:r>
            <a:r>
              <a:rPr lang="nl-NL" sz="4000" dirty="0"/>
              <a:t> 22</a:t>
            </a:r>
          </a:p>
          <a:p>
            <a:pPr marL="0" indent="0">
              <a:buNone/>
            </a:pPr>
            <a:r>
              <a:rPr lang="nl-NL" sz="2800" dirty="0"/>
              <a:t>Genereren en Repareren</a:t>
            </a:r>
          </a:p>
          <a:p>
            <a:pPr marL="0" indent="0">
              <a:buNone/>
            </a:pPr>
            <a:endParaRPr lang="nl-NL" sz="40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F34B1AF-CCA1-9270-5A89-C174253F4A2F}"/>
              </a:ext>
            </a:extLst>
          </p:cNvPr>
          <p:cNvSpPr txBox="1"/>
          <p:nvPr/>
        </p:nvSpPr>
        <p:spPr>
          <a:xfrm>
            <a:off x="5680739" y="311268"/>
            <a:ext cx="4951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Ronde 4 – Precision Error I</a:t>
            </a:r>
            <a:endParaRPr lang="en-US" sz="28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5B39E17-7A20-8457-A163-58FE8E4F8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776" y="1145758"/>
            <a:ext cx="7776864" cy="3931768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FB4774AE-2E56-43B6-B650-D47599B754DE}"/>
              </a:ext>
            </a:extLst>
          </p:cNvPr>
          <p:cNvSpPr txBox="1"/>
          <p:nvPr/>
        </p:nvSpPr>
        <p:spPr>
          <a:xfrm>
            <a:off x="824859" y="3573016"/>
            <a:ext cx="267885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2"/>
                </a:solidFill>
              </a:rPr>
              <a:t>Toelichting</a:t>
            </a:r>
          </a:p>
          <a:p>
            <a:r>
              <a:rPr lang="nl-NL" dirty="0">
                <a:solidFill>
                  <a:schemeClr val="bg2"/>
                </a:solidFill>
              </a:rPr>
              <a:t>Bij het verkrijgen van </a:t>
            </a:r>
            <a:r>
              <a:rPr lang="nl-NL" dirty="0" err="1">
                <a:solidFill>
                  <a:schemeClr val="bg2"/>
                </a:solidFill>
              </a:rPr>
              <a:t>PerimeterCurves</a:t>
            </a:r>
            <a:r>
              <a:rPr lang="nl-NL" dirty="0">
                <a:solidFill>
                  <a:schemeClr val="bg2"/>
                </a:solidFill>
              </a:rPr>
              <a:t> van </a:t>
            </a:r>
            <a:r>
              <a:rPr lang="nl-NL" dirty="0" err="1">
                <a:solidFill>
                  <a:schemeClr val="bg2"/>
                </a:solidFill>
              </a:rPr>
              <a:t>PolySurfaces</a:t>
            </a:r>
            <a:r>
              <a:rPr lang="nl-NL" dirty="0">
                <a:solidFill>
                  <a:schemeClr val="bg2"/>
                </a:solidFill>
              </a:rPr>
              <a:t> komen </a:t>
            </a:r>
            <a:r>
              <a:rPr lang="nl-NL" dirty="0" err="1">
                <a:solidFill>
                  <a:schemeClr val="bg2"/>
                </a:solidFill>
              </a:rPr>
              <a:t>EmptyLists</a:t>
            </a:r>
            <a:r>
              <a:rPr lang="nl-NL" dirty="0">
                <a:solidFill>
                  <a:schemeClr val="bg2"/>
                </a:solidFill>
              </a:rPr>
              <a:t> voor. Dit Suggereert op een Solid.</a:t>
            </a:r>
          </a:p>
        </p:txBody>
      </p:sp>
    </p:spTree>
    <p:extLst>
      <p:ext uri="{BB962C8B-B14F-4D97-AF65-F5344CB8AC3E}">
        <p14:creationId xmlns:p14="http://schemas.microsoft.com/office/powerpoint/2010/main" val="24167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roomdiagram: Handmatige invoer 73">
            <a:extLst>
              <a:ext uri="{FF2B5EF4-FFF2-40B4-BE49-F238E27FC236}">
                <a16:creationId xmlns:a16="http://schemas.microsoft.com/office/drawing/2014/main" id="{812E144C-2B87-E15A-677D-B928AC2A0338}"/>
              </a:ext>
            </a:extLst>
          </p:cNvPr>
          <p:cNvSpPr/>
          <p:nvPr/>
        </p:nvSpPr>
        <p:spPr>
          <a:xfrm rot="10800000" flipH="1">
            <a:off x="2639617" y="-1"/>
            <a:ext cx="9599748" cy="5853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05 w 10000"/>
              <a:gd name="connsiteY0" fmla="*/ 50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5 w 10000"/>
              <a:gd name="connsiteY4" fmla="*/ 5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5" y="50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05" y="507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41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EFA8B8-C6D9-1A42-7B29-5628CA119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486" y="572878"/>
            <a:ext cx="3102242" cy="5531060"/>
          </a:xfrm>
        </p:spPr>
        <p:txBody>
          <a:bodyPr/>
          <a:lstStyle/>
          <a:p>
            <a:pPr marL="0" indent="0">
              <a:buNone/>
            </a:pPr>
            <a:r>
              <a:rPr lang="nl-NL" sz="4000" dirty="0" err="1"/>
              <a:t>Json</a:t>
            </a:r>
            <a:r>
              <a:rPr lang="nl-NL" sz="4000" dirty="0"/>
              <a:t> 22</a:t>
            </a:r>
          </a:p>
          <a:p>
            <a:pPr marL="0" indent="0">
              <a:buNone/>
            </a:pPr>
            <a:r>
              <a:rPr lang="nl-NL" sz="2800" dirty="0"/>
              <a:t>Genereren en Repareren</a:t>
            </a:r>
          </a:p>
          <a:p>
            <a:pPr marL="0" indent="0">
              <a:buNone/>
            </a:pPr>
            <a:endParaRPr lang="nl-NL" sz="40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F34B1AF-CCA1-9270-5A89-C174253F4A2F}"/>
              </a:ext>
            </a:extLst>
          </p:cNvPr>
          <p:cNvSpPr txBox="1"/>
          <p:nvPr/>
        </p:nvSpPr>
        <p:spPr>
          <a:xfrm>
            <a:off x="5680739" y="311268"/>
            <a:ext cx="4951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Ronde 4 – Precision Error I</a:t>
            </a:r>
            <a:endParaRPr lang="en-US" sz="28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B4774AE-2E56-43B6-B650-D47599B754DE}"/>
              </a:ext>
            </a:extLst>
          </p:cNvPr>
          <p:cNvSpPr txBox="1"/>
          <p:nvPr/>
        </p:nvSpPr>
        <p:spPr>
          <a:xfrm>
            <a:off x="824859" y="3212976"/>
            <a:ext cx="267885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2"/>
                </a:solidFill>
              </a:rPr>
              <a:t>Toelichting</a:t>
            </a:r>
          </a:p>
          <a:p>
            <a:r>
              <a:rPr lang="nl-NL" sz="2000" dirty="0">
                <a:solidFill>
                  <a:schemeClr val="bg2"/>
                </a:solidFill>
              </a:rPr>
              <a:t>Geen idee waarom nu wel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53361B2-77C5-14A0-27E7-4A2B82697C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5" t="6655"/>
          <a:stretch/>
        </p:blipFill>
        <p:spPr>
          <a:xfrm>
            <a:off x="3992245" y="1117823"/>
            <a:ext cx="7902602" cy="416989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6C086983-1147-00C1-FB52-AF02A00C5599}"/>
              </a:ext>
            </a:extLst>
          </p:cNvPr>
          <p:cNvSpPr txBox="1"/>
          <p:nvPr/>
        </p:nvSpPr>
        <p:spPr>
          <a:xfrm>
            <a:off x="779342" y="4581128"/>
            <a:ext cx="27698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err="1">
                <a:solidFill>
                  <a:schemeClr val="bg2"/>
                </a:solidFill>
              </a:rPr>
              <a:t>Succesrate</a:t>
            </a:r>
            <a:endParaRPr lang="nl-NL" sz="2800" b="1" dirty="0">
              <a:solidFill>
                <a:schemeClr val="bg2"/>
              </a:solidFill>
            </a:endParaRPr>
          </a:p>
          <a:p>
            <a:r>
              <a:rPr lang="nl-NL" sz="2400" dirty="0">
                <a:solidFill>
                  <a:schemeClr val="bg2"/>
                </a:solidFill>
              </a:rPr>
              <a:t>2 van 10 </a:t>
            </a:r>
            <a:r>
              <a:rPr lang="nl-NL" sz="2400" dirty="0" err="1">
                <a:solidFill>
                  <a:schemeClr val="bg2"/>
                </a:solidFill>
              </a:rPr>
              <a:t>Nulls</a:t>
            </a:r>
            <a:r>
              <a:rPr lang="nl-NL" sz="2400" dirty="0">
                <a:solidFill>
                  <a:schemeClr val="bg2"/>
                </a:solidFill>
              </a:rPr>
              <a:t> repaired</a:t>
            </a:r>
          </a:p>
        </p:txBody>
      </p:sp>
    </p:spTree>
    <p:extLst>
      <p:ext uri="{BB962C8B-B14F-4D97-AF65-F5344CB8AC3E}">
        <p14:creationId xmlns:p14="http://schemas.microsoft.com/office/powerpoint/2010/main" val="242658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roomdiagram: Handmatige invoer 73">
            <a:extLst>
              <a:ext uri="{FF2B5EF4-FFF2-40B4-BE49-F238E27FC236}">
                <a16:creationId xmlns:a16="http://schemas.microsoft.com/office/drawing/2014/main" id="{812E144C-2B87-E15A-677D-B928AC2A0338}"/>
              </a:ext>
            </a:extLst>
          </p:cNvPr>
          <p:cNvSpPr/>
          <p:nvPr/>
        </p:nvSpPr>
        <p:spPr>
          <a:xfrm rot="10800000" flipH="1">
            <a:off x="2639617" y="-1"/>
            <a:ext cx="9599748" cy="5853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05 w 10000"/>
              <a:gd name="connsiteY0" fmla="*/ 50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5 w 10000"/>
              <a:gd name="connsiteY4" fmla="*/ 5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5" y="50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05" y="507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42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EFA8B8-C6D9-1A42-7B29-5628CA119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486" y="572878"/>
            <a:ext cx="3102242" cy="5531060"/>
          </a:xfrm>
        </p:spPr>
        <p:txBody>
          <a:bodyPr/>
          <a:lstStyle/>
          <a:p>
            <a:pPr marL="0" indent="0">
              <a:buNone/>
            </a:pPr>
            <a:r>
              <a:rPr lang="nl-NL" sz="4000" dirty="0" err="1"/>
              <a:t>Json</a:t>
            </a:r>
            <a:r>
              <a:rPr lang="nl-NL" sz="4000" dirty="0"/>
              <a:t> 22</a:t>
            </a:r>
          </a:p>
          <a:p>
            <a:pPr marL="0" indent="0">
              <a:buNone/>
            </a:pPr>
            <a:r>
              <a:rPr lang="nl-NL" sz="2800" dirty="0"/>
              <a:t>Genereren en Repareren</a:t>
            </a:r>
          </a:p>
          <a:p>
            <a:pPr marL="0" indent="0">
              <a:buNone/>
            </a:pPr>
            <a:endParaRPr lang="nl-NL" sz="40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F34B1AF-CCA1-9270-5A89-C174253F4A2F}"/>
              </a:ext>
            </a:extLst>
          </p:cNvPr>
          <p:cNvSpPr txBox="1"/>
          <p:nvPr/>
        </p:nvSpPr>
        <p:spPr>
          <a:xfrm>
            <a:off x="5680739" y="311268"/>
            <a:ext cx="4951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Ronde 5 – Precision Error II</a:t>
            </a:r>
            <a:endParaRPr lang="en-US" sz="28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B4774AE-2E56-43B6-B650-D47599B754DE}"/>
              </a:ext>
            </a:extLst>
          </p:cNvPr>
          <p:cNvSpPr txBox="1"/>
          <p:nvPr/>
        </p:nvSpPr>
        <p:spPr>
          <a:xfrm>
            <a:off x="818021" y="3068369"/>
            <a:ext cx="25571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chemeClr val="bg2"/>
                </a:solidFill>
              </a:rPr>
              <a:t>Toelichting</a:t>
            </a:r>
          </a:p>
          <a:p>
            <a:r>
              <a:rPr lang="nl-NL" sz="1600" dirty="0">
                <a:solidFill>
                  <a:schemeClr val="bg2"/>
                </a:solidFill>
              </a:rPr>
              <a:t>Converteert Surfaces naar </a:t>
            </a:r>
            <a:r>
              <a:rPr lang="nl-NL" sz="1600" dirty="0" err="1">
                <a:solidFill>
                  <a:schemeClr val="bg2"/>
                </a:solidFill>
              </a:rPr>
              <a:t>Polysurfaces</a:t>
            </a:r>
            <a:r>
              <a:rPr lang="nl-NL" sz="1600" dirty="0">
                <a:solidFill>
                  <a:schemeClr val="bg2"/>
                </a:solidFill>
              </a:rPr>
              <a:t> en weer terug naar Surfaces. Sommige Surfaces weggevallen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DE41A69-AA87-D60C-22BA-036E97E53C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90" t="2188" r="-2460" b="-2188"/>
          <a:stretch/>
        </p:blipFill>
        <p:spPr>
          <a:xfrm>
            <a:off x="4007768" y="1102440"/>
            <a:ext cx="8231597" cy="4471935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2B11A7F4-340B-9E4F-18D2-90AF76D2C60E}"/>
              </a:ext>
            </a:extLst>
          </p:cNvPr>
          <p:cNvSpPr txBox="1"/>
          <p:nvPr/>
        </p:nvSpPr>
        <p:spPr>
          <a:xfrm>
            <a:off x="811251" y="4999530"/>
            <a:ext cx="2769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err="1">
                <a:solidFill>
                  <a:schemeClr val="bg2"/>
                </a:solidFill>
              </a:rPr>
              <a:t>Succesrate</a:t>
            </a:r>
            <a:endParaRPr lang="nl-NL" sz="2000" b="1" dirty="0">
              <a:solidFill>
                <a:schemeClr val="bg2"/>
              </a:solidFill>
            </a:endParaRPr>
          </a:p>
          <a:p>
            <a:r>
              <a:rPr lang="nl-NL" dirty="0">
                <a:solidFill>
                  <a:schemeClr val="bg2"/>
                </a:solidFill>
              </a:rPr>
              <a:t>1 van 8 </a:t>
            </a:r>
            <a:r>
              <a:rPr lang="nl-NL" dirty="0" err="1">
                <a:solidFill>
                  <a:schemeClr val="bg2"/>
                </a:solidFill>
              </a:rPr>
              <a:t>Nulls</a:t>
            </a:r>
            <a:r>
              <a:rPr lang="nl-NL" dirty="0">
                <a:solidFill>
                  <a:schemeClr val="bg2"/>
                </a:solidFill>
              </a:rPr>
              <a:t> repaired</a:t>
            </a:r>
          </a:p>
        </p:txBody>
      </p:sp>
    </p:spTree>
    <p:extLst>
      <p:ext uri="{BB962C8B-B14F-4D97-AF65-F5344CB8AC3E}">
        <p14:creationId xmlns:p14="http://schemas.microsoft.com/office/powerpoint/2010/main" val="145157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roomdiagram: Handmatige invoer 73">
            <a:extLst>
              <a:ext uri="{FF2B5EF4-FFF2-40B4-BE49-F238E27FC236}">
                <a16:creationId xmlns:a16="http://schemas.microsoft.com/office/drawing/2014/main" id="{812E144C-2B87-E15A-677D-B928AC2A0338}"/>
              </a:ext>
            </a:extLst>
          </p:cNvPr>
          <p:cNvSpPr/>
          <p:nvPr/>
        </p:nvSpPr>
        <p:spPr>
          <a:xfrm rot="10800000" flipH="1">
            <a:off x="2639617" y="-1"/>
            <a:ext cx="9599748" cy="5853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05 w 10000"/>
              <a:gd name="connsiteY0" fmla="*/ 50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5 w 10000"/>
              <a:gd name="connsiteY4" fmla="*/ 5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5" y="50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05" y="507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43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EFA8B8-C6D9-1A42-7B29-5628CA119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486" y="572878"/>
            <a:ext cx="3102242" cy="553106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nl-NL" sz="4000" dirty="0" err="1"/>
              <a:t>Json</a:t>
            </a:r>
            <a:r>
              <a:rPr lang="nl-NL" sz="4000" dirty="0"/>
              <a:t> 22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2800" dirty="0"/>
              <a:t>Genereren en Repareren</a:t>
            </a:r>
          </a:p>
          <a:p>
            <a:pPr marL="0" indent="0">
              <a:buNone/>
            </a:pPr>
            <a:endParaRPr lang="nl-NL" sz="40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F34B1AF-CCA1-9270-5A89-C174253F4A2F}"/>
              </a:ext>
            </a:extLst>
          </p:cNvPr>
          <p:cNvSpPr txBox="1"/>
          <p:nvPr/>
        </p:nvSpPr>
        <p:spPr>
          <a:xfrm>
            <a:off x="5680739" y="311268"/>
            <a:ext cx="4951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Ronde 6 – Precision Error III</a:t>
            </a:r>
            <a:endParaRPr lang="en-US" sz="28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B4774AE-2E56-43B6-B650-D47599B754DE}"/>
              </a:ext>
            </a:extLst>
          </p:cNvPr>
          <p:cNvSpPr txBox="1"/>
          <p:nvPr/>
        </p:nvSpPr>
        <p:spPr>
          <a:xfrm>
            <a:off x="779896" y="2926707"/>
            <a:ext cx="25571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chemeClr val="bg2"/>
                </a:solidFill>
              </a:rPr>
              <a:t>Toelichting</a:t>
            </a:r>
          </a:p>
          <a:p>
            <a:r>
              <a:rPr lang="nl-NL" sz="1600" dirty="0">
                <a:solidFill>
                  <a:schemeClr val="bg2"/>
                </a:solidFill>
              </a:rPr>
              <a:t>Sommige Surfaces hebben maar 2 </a:t>
            </a:r>
            <a:r>
              <a:rPr lang="nl-NL" sz="1600" dirty="0" err="1">
                <a:solidFill>
                  <a:schemeClr val="bg2"/>
                </a:solidFill>
              </a:rPr>
              <a:t>PerimeterCurves</a:t>
            </a:r>
            <a:r>
              <a:rPr lang="nl-NL" sz="1600" dirty="0">
                <a:solidFill>
                  <a:schemeClr val="bg2"/>
                </a:solidFill>
              </a:rPr>
              <a:t>. Dit hoort niet te kunnen. Deze worden verwijdert en dan wordt opnieuw een poging gewaagt.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B11A7F4-340B-9E4F-18D2-90AF76D2C60E}"/>
              </a:ext>
            </a:extLst>
          </p:cNvPr>
          <p:cNvSpPr txBox="1"/>
          <p:nvPr/>
        </p:nvSpPr>
        <p:spPr>
          <a:xfrm>
            <a:off x="778560" y="5186588"/>
            <a:ext cx="2769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err="1">
                <a:solidFill>
                  <a:schemeClr val="bg2"/>
                </a:solidFill>
              </a:rPr>
              <a:t>Succesrate</a:t>
            </a:r>
            <a:endParaRPr lang="nl-NL" sz="2000" b="1" dirty="0">
              <a:solidFill>
                <a:schemeClr val="bg2"/>
              </a:solidFill>
            </a:endParaRPr>
          </a:p>
          <a:p>
            <a:r>
              <a:rPr lang="nl-NL" dirty="0">
                <a:solidFill>
                  <a:schemeClr val="bg2"/>
                </a:solidFill>
              </a:rPr>
              <a:t>1 van 7 </a:t>
            </a:r>
            <a:r>
              <a:rPr lang="nl-NL" dirty="0" err="1">
                <a:solidFill>
                  <a:schemeClr val="bg2"/>
                </a:solidFill>
              </a:rPr>
              <a:t>Nulls</a:t>
            </a:r>
            <a:r>
              <a:rPr lang="nl-NL" dirty="0">
                <a:solidFill>
                  <a:schemeClr val="bg2"/>
                </a:solidFill>
              </a:rPr>
              <a:t> repaired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5C02671-A10C-DA23-1BBA-4055083EB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866" y="1261643"/>
            <a:ext cx="7428257" cy="361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5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roomdiagram: Handmatige invoer 73">
            <a:extLst>
              <a:ext uri="{FF2B5EF4-FFF2-40B4-BE49-F238E27FC236}">
                <a16:creationId xmlns:a16="http://schemas.microsoft.com/office/drawing/2014/main" id="{812E144C-2B87-E15A-677D-B928AC2A0338}"/>
              </a:ext>
            </a:extLst>
          </p:cNvPr>
          <p:cNvSpPr/>
          <p:nvPr/>
        </p:nvSpPr>
        <p:spPr>
          <a:xfrm rot="10800000" flipH="1">
            <a:off x="2639617" y="-1"/>
            <a:ext cx="9599748" cy="5853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05 w 10000"/>
              <a:gd name="connsiteY0" fmla="*/ 50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5 w 10000"/>
              <a:gd name="connsiteY4" fmla="*/ 5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5" y="50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05" y="507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44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EFA8B8-C6D9-1A42-7B29-5628CA119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486" y="572878"/>
            <a:ext cx="3102242" cy="553106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nl-NL" sz="4000" dirty="0" err="1"/>
              <a:t>Json</a:t>
            </a:r>
            <a:r>
              <a:rPr lang="nl-NL" sz="4000" dirty="0"/>
              <a:t> 22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2800" dirty="0"/>
              <a:t>Genereren en Repareren</a:t>
            </a:r>
          </a:p>
          <a:p>
            <a:pPr marL="0" indent="0">
              <a:buNone/>
            </a:pPr>
            <a:endParaRPr lang="nl-NL" sz="40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D4F611F-E976-48BD-D4BC-7FE7708EABC6}"/>
              </a:ext>
            </a:extLst>
          </p:cNvPr>
          <p:cNvSpPr txBox="1"/>
          <p:nvPr/>
        </p:nvSpPr>
        <p:spPr>
          <a:xfrm>
            <a:off x="811251" y="4365104"/>
            <a:ext cx="2678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bg2"/>
                </a:solidFill>
              </a:rPr>
              <a:t>Eindstand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2AD4141-6CD4-D2F8-C026-E50F4A7196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059"/>
          <a:stretch/>
        </p:blipFill>
        <p:spPr>
          <a:xfrm>
            <a:off x="4557712" y="1196752"/>
            <a:ext cx="6906145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roomdiagram: Handmatige invoer 73">
            <a:extLst>
              <a:ext uri="{FF2B5EF4-FFF2-40B4-BE49-F238E27FC236}">
                <a16:creationId xmlns:a16="http://schemas.microsoft.com/office/drawing/2014/main" id="{812E144C-2B87-E15A-677D-B928AC2A0338}"/>
              </a:ext>
            </a:extLst>
          </p:cNvPr>
          <p:cNvSpPr/>
          <p:nvPr/>
        </p:nvSpPr>
        <p:spPr>
          <a:xfrm rot="10800000" flipH="1">
            <a:off x="3553039" y="0"/>
            <a:ext cx="8686325" cy="5853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05 w 10000"/>
              <a:gd name="connsiteY0" fmla="*/ 50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5 w 10000"/>
              <a:gd name="connsiteY4" fmla="*/ 5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5" y="50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05" y="507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45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EFA8B8-C6D9-1A42-7B29-5628CA119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486" y="572878"/>
            <a:ext cx="3678306" cy="5531060"/>
          </a:xfrm>
        </p:spPr>
        <p:txBody>
          <a:bodyPr/>
          <a:lstStyle/>
          <a:p>
            <a:pPr marL="0" indent="0">
              <a:buNone/>
            </a:pPr>
            <a:r>
              <a:rPr lang="nl-NL" sz="3600" dirty="0"/>
              <a:t>Wat kon niet gerepareerd worden?</a:t>
            </a:r>
          </a:p>
        </p:txBody>
      </p:sp>
      <p:pic>
        <p:nvPicPr>
          <p:cNvPr id="3" name="Afbeelding 2" descr="Afbeelding met bouwmateriaal&#10;&#10;Automatisch gegenereerde beschrijving">
            <a:extLst>
              <a:ext uri="{FF2B5EF4-FFF2-40B4-BE49-F238E27FC236}">
                <a16:creationId xmlns:a16="http://schemas.microsoft.com/office/drawing/2014/main" id="{982E7926-1C81-DC8D-CB0D-C9D3E0FB2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404664"/>
            <a:ext cx="6480720" cy="497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roomdiagram: Handmatige invoer 73">
            <a:extLst>
              <a:ext uri="{FF2B5EF4-FFF2-40B4-BE49-F238E27FC236}">
                <a16:creationId xmlns:a16="http://schemas.microsoft.com/office/drawing/2014/main" id="{812E144C-2B87-E15A-677D-B928AC2A0338}"/>
              </a:ext>
            </a:extLst>
          </p:cNvPr>
          <p:cNvSpPr/>
          <p:nvPr/>
        </p:nvSpPr>
        <p:spPr>
          <a:xfrm rot="10800000" flipH="1">
            <a:off x="3553039" y="0"/>
            <a:ext cx="8686325" cy="5853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05 w 10000"/>
              <a:gd name="connsiteY0" fmla="*/ 50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5 w 10000"/>
              <a:gd name="connsiteY4" fmla="*/ 5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5" y="50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05" y="507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46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EFA8B8-C6D9-1A42-7B29-5628CA119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486" y="572878"/>
            <a:ext cx="3678306" cy="5531060"/>
          </a:xfrm>
        </p:spPr>
        <p:txBody>
          <a:bodyPr/>
          <a:lstStyle/>
          <a:p>
            <a:pPr marL="0" indent="0">
              <a:buNone/>
            </a:pPr>
            <a:r>
              <a:rPr lang="nl-NL" sz="3600" dirty="0"/>
              <a:t>Wat kon niet gerepareerd worden?</a:t>
            </a:r>
          </a:p>
        </p:txBody>
      </p:sp>
      <p:pic>
        <p:nvPicPr>
          <p:cNvPr id="6" name="Afbeelding 5" descr="Afbeelding met tekst, kantoorartikelen, visitekaartje&#10;&#10;Automatisch gegenereerde beschrijving">
            <a:extLst>
              <a:ext uri="{FF2B5EF4-FFF2-40B4-BE49-F238E27FC236}">
                <a16:creationId xmlns:a16="http://schemas.microsoft.com/office/drawing/2014/main" id="{CC798231-E996-AB0F-A01F-B81C166C3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780" y="1004582"/>
            <a:ext cx="4214556" cy="385944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76203CC-3FA6-A4A4-88D0-62D9DA8582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324" y="1004583"/>
            <a:ext cx="1366334" cy="385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0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roomdiagram: Handmatige invoer 73">
            <a:extLst>
              <a:ext uri="{FF2B5EF4-FFF2-40B4-BE49-F238E27FC236}">
                <a16:creationId xmlns:a16="http://schemas.microsoft.com/office/drawing/2014/main" id="{812E144C-2B87-E15A-677D-B928AC2A0338}"/>
              </a:ext>
            </a:extLst>
          </p:cNvPr>
          <p:cNvSpPr/>
          <p:nvPr/>
        </p:nvSpPr>
        <p:spPr>
          <a:xfrm rot="10800000" flipH="1">
            <a:off x="3553039" y="0"/>
            <a:ext cx="8686325" cy="5853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05 w 10000"/>
              <a:gd name="connsiteY0" fmla="*/ 50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5 w 10000"/>
              <a:gd name="connsiteY4" fmla="*/ 5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5" y="50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05" y="507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47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EFA8B8-C6D9-1A42-7B29-5628CA119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486" y="572878"/>
            <a:ext cx="3678306" cy="5531060"/>
          </a:xfrm>
        </p:spPr>
        <p:txBody>
          <a:bodyPr/>
          <a:lstStyle/>
          <a:p>
            <a:pPr marL="0" indent="0">
              <a:buNone/>
            </a:pPr>
            <a:r>
              <a:rPr lang="nl-NL" sz="3600" dirty="0"/>
              <a:t>Wat kon niet gerepareerd worden?</a:t>
            </a:r>
          </a:p>
        </p:txBody>
      </p:sp>
      <p:pic>
        <p:nvPicPr>
          <p:cNvPr id="3" name="Afbeelding 2" descr="Afbeelding met tekst, tafel, afzuigkap, visitekaartje&#10;&#10;Automatisch gegenereerde beschrijving">
            <a:extLst>
              <a:ext uri="{FF2B5EF4-FFF2-40B4-BE49-F238E27FC236}">
                <a16:creationId xmlns:a16="http://schemas.microsoft.com/office/drawing/2014/main" id="{3AA528C9-1161-1A59-5A39-D309092CB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864" y="188640"/>
            <a:ext cx="4321428" cy="515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7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roomdiagram: Handmatige invoer 73">
            <a:extLst>
              <a:ext uri="{FF2B5EF4-FFF2-40B4-BE49-F238E27FC236}">
                <a16:creationId xmlns:a16="http://schemas.microsoft.com/office/drawing/2014/main" id="{812E144C-2B87-E15A-677D-B928AC2A0338}"/>
              </a:ext>
            </a:extLst>
          </p:cNvPr>
          <p:cNvSpPr/>
          <p:nvPr/>
        </p:nvSpPr>
        <p:spPr>
          <a:xfrm rot="10800000" flipH="1">
            <a:off x="3553039" y="0"/>
            <a:ext cx="8686325" cy="5853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05 w 10000"/>
              <a:gd name="connsiteY0" fmla="*/ 50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5 w 10000"/>
              <a:gd name="connsiteY4" fmla="*/ 5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5" y="50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05" y="507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48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EFA8B8-C6D9-1A42-7B29-5628CA119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486" y="572878"/>
            <a:ext cx="3678306" cy="5531060"/>
          </a:xfrm>
        </p:spPr>
        <p:txBody>
          <a:bodyPr/>
          <a:lstStyle/>
          <a:p>
            <a:pPr marL="0" indent="0">
              <a:buNone/>
            </a:pPr>
            <a:r>
              <a:rPr lang="nl-NL" sz="3600" dirty="0"/>
              <a:t>Testresultaten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BF6278C-7429-EA5A-8AFE-93A6BD35C1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84" b="45490"/>
          <a:stretch/>
        </p:blipFill>
        <p:spPr>
          <a:xfrm>
            <a:off x="4632640" y="1008004"/>
            <a:ext cx="3585521" cy="278445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240AFE6-0C42-485D-0A8C-FB1ECA7803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575"/>
          <a:stretch/>
        </p:blipFill>
        <p:spPr>
          <a:xfrm>
            <a:off x="8436002" y="998306"/>
            <a:ext cx="3585521" cy="2784458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DCB5FE29-A18B-68E9-0CD1-F37B371B7430}"/>
              </a:ext>
            </a:extLst>
          </p:cNvPr>
          <p:cNvSpPr txBox="1"/>
          <p:nvPr/>
        </p:nvSpPr>
        <p:spPr>
          <a:xfrm>
            <a:off x="931662" y="3090266"/>
            <a:ext cx="318974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bg2"/>
                </a:solidFill>
              </a:rPr>
              <a:t>Toelichting</a:t>
            </a:r>
          </a:p>
          <a:p>
            <a:pPr marL="342900" indent="-342900">
              <a:buFontTx/>
              <a:buChar char="-"/>
            </a:pPr>
            <a:r>
              <a:rPr lang="nl-NL" sz="2000" dirty="0">
                <a:solidFill>
                  <a:schemeClr val="bg2"/>
                </a:solidFill>
              </a:rPr>
              <a:t>Reparatieproces acceptabel</a:t>
            </a:r>
          </a:p>
          <a:p>
            <a:pPr marL="342900" indent="-342900">
              <a:buFontTx/>
              <a:buChar char="-"/>
            </a:pPr>
            <a:r>
              <a:rPr lang="nl-NL" sz="2000" dirty="0">
                <a:solidFill>
                  <a:schemeClr val="bg2"/>
                </a:solidFill>
              </a:rPr>
              <a:t>Tijdsduur zeer lang</a:t>
            </a:r>
          </a:p>
          <a:p>
            <a:pPr marL="342900" indent="-342900">
              <a:buFontTx/>
              <a:buChar char="-"/>
            </a:pPr>
            <a:endParaRPr lang="nl-NL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90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roomdiagram: Handmatige invoer 73">
            <a:extLst>
              <a:ext uri="{FF2B5EF4-FFF2-40B4-BE49-F238E27FC236}">
                <a16:creationId xmlns:a16="http://schemas.microsoft.com/office/drawing/2014/main" id="{812E144C-2B87-E15A-677D-B928AC2A0338}"/>
              </a:ext>
            </a:extLst>
          </p:cNvPr>
          <p:cNvSpPr/>
          <p:nvPr/>
        </p:nvSpPr>
        <p:spPr>
          <a:xfrm rot="10800000" flipH="1">
            <a:off x="3553039" y="0"/>
            <a:ext cx="8686325" cy="5853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05 w 10000"/>
              <a:gd name="connsiteY0" fmla="*/ 50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5 w 10000"/>
              <a:gd name="connsiteY4" fmla="*/ 5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5" y="50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05" y="507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49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EFA8B8-C6D9-1A42-7B29-5628CA119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486" y="572878"/>
            <a:ext cx="3678306" cy="5531060"/>
          </a:xfrm>
        </p:spPr>
        <p:txBody>
          <a:bodyPr/>
          <a:lstStyle/>
          <a:p>
            <a:pPr marL="0" indent="0">
              <a:buNone/>
            </a:pPr>
            <a:r>
              <a:rPr lang="nl-NL" sz="4000" dirty="0"/>
              <a:t>Oplossing?</a:t>
            </a:r>
          </a:p>
        </p:txBody>
      </p:sp>
      <p:pic>
        <p:nvPicPr>
          <p:cNvPr id="1028" name="Picture 4" descr="OBJ open file format - Free interface icons">
            <a:extLst>
              <a:ext uri="{FF2B5EF4-FFF2-40B4-BE49-F238E27FC236}">
                <a16:creationId xmlns:a16="http://schemas.microsoft.com/office/drawing/2014/main" id="{FCCA3CD6-C35C-9E25-A1B7-4DDBE6259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810" y="488308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00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roomdiagram: Handmatige invoer 73">
            <a:extLst>
              <a:ext uri="{FF2B5EF4-FFF2-40B4-BE49-F238E27FC236}">
                <a16:creationId xmlns:a16="http://schemas.microsoft.com/office/drawing/2014/main" id="{812E144C-2B87-E15A-677D-B928AC2A0338}"/>
              </a:ext>
            </a:extLst>
          </p:cNvPr>
          <p:cNvSpPr/>
          <p:nvPr/>
        </p:nvSpPr>
        <p:spPr>
          <a:xfrm rot="10800000" flipH="1">
            <a:off x="3505675" y="0"/>
            <a:ext cx="8686325" cy="5853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05 w 10000"/>
              <a:gd name="connsiteY0" fmla="*/ 50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5 w 10000"/>
              <a:gd name="connsiteY4" fmla="*/ 5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5" y="50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05" y="507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EFA8B8-C6D9-1A42-7B29-5628CA119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486" y="572878"/>
            <a:ext cx="3750314" cy="5531060"/>
          </a:xfrm>
        </p:spPr>
        <p:txBody>
          <a:bodyPr/>
          <a:lstStyle/>
          <a:p>
            <a:pPr marL="0" indent="0" algn="ctr">
              <a:buNone/>
            </a:pPr>
            <a:r>
              <a:rPr lang="nl-NL" sz="4000" dirty="0"/>
              <a:t>Visualiseren</a:t>
            </a:r>
            <a:endParaRPr lang="en-US" sz="40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C3D993B-3E8D-E5F1-EE50-9A641BFE8FF1}"/>
              </a:ext>
            </a:extLst>
          </p:cNvPr>
          <p:cNvSpPr txBox="1"/>
          <p:nvPr/>
        </p:nvSpPr>
        <p:spPr>
          <a:xfrm>
            <a:off x="1047634" y="2828835"/>
            <a:ext cx="27460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2"/>
                </a:solidFill>
              </a:rPr>
              <a:t>“Mogelijk maken om de materialen te veranderen en zoveel als mogelijk lod22”</a:t>
            </a:r>
            <a:endParaRPr lang="en-US" sz="2400" dirty="0">
              <a:solidFill>
                <a:schemeClr val="bg2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10703A7-36C3-84CE-98A0-4313E095B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364" y="133959"/>
            <a:ext cx="6496049" cy="523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4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roomdiagram: Handmatige invoer 73">
            <a:extLst>
              <a:ext uri="{FF2B5EF4-FFF2-40B4-BE49-F238E27FC236}">
                <a16:creationId xmlns:a16="http://schemas.microsoft.com/office/drawing/2014/main" id="{812E144C-2B87-E15A-677D-B928AC2A0338}"/>
              </a:ext>
            </a:extLst>
          </p:cNvPr>
          <p:cNvSpPr/>
          <p:nvPr/>
        </p:nvSpPr>
        <p:spPr>
          <a:xfrm rot="10800000" flipH="1">
            <a:off x="3553039" y="0"/>
            <a:ext cx="8686325" cy="5853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05 w 10000"/>
              <a:gd name="connsiteY0" fmla="*/ 50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5 w 10000"/>
              <a:gd name="connsiteY4" fmla="*/ 5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5" y="50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05" y="507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50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EFA8B8-C6D9-1A42-7B29-5628CA119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486" y="572878"/>
            <a:ext cx="4498524" cy="5531060"/>
          </a:xfrm>
        </p:spPr>
        <p:txBody>
          <a:bodyPr/>
          <a:lstStyle/>
          <a:p>
            <a:pPr marL="0" indent="0">
              <a:buNone/>
            </a:pPr>
            <a:r>
              <a:rPr lang="nl-NL" sz="4000" dirty="0"/>
              <a:t>OBJ format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0CA73CF-28AC-0E10-ACD9-2482FA03C1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3" b="44102"/>
          <a:stretch/>
        </p:blipFill>
        <p:spPr>
          <a:xfrm>
            <a:off x="5642758" y="694460"/>
            <a:ext cx="5450959" cy="225335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A61B614-F333-74FA-6EF5-DEF7D878A6D1}"/>
              </a:ext>
            </a:extLst>
          </p:cNvPr>
          <p:cNvSpPr txBox="1"/>
          <p:nvPr/>
        </p:nvSpPr>
        <p:spPr>
          <a:xfrm>
            <a:off x="679367" y="3429000"/>
            <a:ext cx="383245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bg2"/>
                </a:solidFill>
              </a:rPr>
              <a:t>Verschil met </a:t>
            </a:r>
            <a:r>
              <a:rPr lang="nl-NL" sz="2400" b="1" dirty="0" err="1">
                <a:solidFill>
                  <a:schemeClr val="bg2"/>
                </a:solidFill>
              </a:rPr>
              <a:t>Json</a:t>
            </a:r>
            <a:endParaRPr lang="nl-NL" sz="2400" b="1" dirty="0">
              <a:solidFill>
                <a:schemeClr val="bg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2"/>
                </a:solidFill>
              </a:rPr>
              <a:t>Al gegeorefereerd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2"/>
                </a:solidFill>
              </a:rPr>
              <a:t>Gespiegeld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2"/>
                </a:solidFill>
              </a:rPr>
              <a:t>Geen onderscheid in Building en Buildingpart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2"/>
                </a:solidFill>
              </a:rPr>
              <a:t>Geen attributes/metadata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C2CF89C-42D1-FB80-4021-DE465B7467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3291"/>
          <a:stretch/>
        </p:blipFill>
        <p:spPr>
          <a:xfrm>
            <a:off x="5642758" y="3095625"/>
            <a:ext cx="3276600" cy="21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8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roomdiagram: Handmatige invoer 73">
            <a:extLst>
              <a:ext uri="{FF2B5EF4-FFF2-40B4-BE49-F238E27FC236}">
                <a16:creationId xmlns:a16="http://schemas.microsoft.com/office/drawing/2014/main" id="{812E144C-2B87-E15A-677D-B928AC2A0338}"/>
              </a:ext>
            </a:extLst>
          </p:cNvPr>
          <p:cNvSpPr/>
          <p:nvPr/>
        </p:nvSpPr>
        <p:spPr>
          <a:xfrm rot="10800000" flipH="1">
            <a:off x="3553039" y="0"/>
            <a:ext cx="8686325" cy="5853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05 w 10000"/>
              <a:gd name="connsiteY0" fmla="*/ 50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5 w 10000"/>
              <a:gd name="connsiteY4" fmla="*/ 5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5" y="50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05" y="507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51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EFA8B8-C6D9-1A42-7B29-5628CA119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486" y="572878"/>
            <a:ext cx="3678306" cy="5531060"/>
          </a:xfrm>
        </p:spPr>
        <p:txBody>
          <a:bodyPr/>
          <a:lstStyle/>
          <a:p>
            <a:pPr marL="0" indent="0">
              <a:buNone/>
            </a:pPr>
            <a:r>
              <a:rPr lang="nl-NL" sz="4000" dirty="0"/>
              <a:t>Genereren </a:t>
            </a:r>
          </a:p>
          <a:p>
            <a:pPr marL="0" indent="0">
              <a:buNone/>
            </a:pPr>
            <a:r>
              <a:rPr lang="nl-NL" sz="4000" dirty="0"/>
              <a:t>Geometrie</a:t>
            </a:r>
          </a:p>
          <a:p>
            <a:pPr marL="0" indent="0">
              <a:buNone/>
            </a:pPr>
            <a:r>
              <a:rPr lang="nl-NL" sz="2800" dirty="0"/>
              <a:t>(zonder reparatie)</a:t>
            </a:r>
          </a:p>
          <a:p>
            <a:pPr marL="0" indent="0">
              <a:buNone/>
            </a:pPr>
            <a:endParaRPr lang="nl-NL" sz="40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7D860F8-7697-E9C4-5716-E41C743ADFBB}"/>
              </a:ext>
            </a:extLst>
          </p:cNvPr>
          <p:cNvSpPr txBox="1"/>
          <p:nvPr/>
        </p:nvSpPr>
        <p:spPr>
          <a:xfrm>
            <a:off x="848810" y="3645024"/>
            <a:ext cx="318974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bg2"/>
                </a:solidFill>
              </a:rPr>
              <a:t>Notitie</a:t>
            </a:r>
          </a:p>
          <a:p>
            <a:r>
              <a:rPr lang="nl-NL" sz="2000" dirty="0">
                <a:solidFill>
                  <a:schemeClr val="bg2"/>
                </a:solidFill>
              </a:rPr>
              <a:t>- Niet kunnen filteren op tilename (andere invoerdatasets gebruikt)</a:t>
            </a:r>
          </a:p>
          <a:p>
            <a:r>
              <a:rPr lang="nl-NL" sz="2000" dirty="0">
                <a:solidFill>
                  <a:schemeClr val="bg2"/>
                </a:solidFill>
              </a:rPr>
              <a:t>- Scheelt niet veel t.o.v. </a:t>
            </a:r>
            <a:r>
              <a:rPr lang="nl-NL" sz="2000" dirty="0" err="1">
                <a:solidFill>
                  <a:schemeClr val="bg2"/>
                </a:solidFill>
              </a:rPr>
              <a:t>Json</a:t>
            </a:r>
            <a:endParaRPr lang="nl-NL" sz="2000" dirty="0">
              <a:solidFill>
                <a:schemeClr val="bg2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4154157-6444-1D01-E68A-42BA028AC6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14" b="49749"/>
          <a:stretch/>
        </p:blipFill>
        <p:spPr>
          <a:xfrm>
            <a:off x="4945452" y="1484784"/>
            <a:ext cx="3286125" cy="243916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452F81A-120E-B34E-3E83-D4ADE5701C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968"/>
          <a:stretch/>
        </p:blipFill>
        <p:spPr>
          <a:xfrm>
            <a:off x="8592408" y="1484784"/>
            <a:ext cx="3286125" cy="270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roomdiagram: Handmatige invoer 73">
            <a:extLst>
              <a:ext uri="{FF2B5EF4-FFF2-40B4-BE49-F238E27FC236}">
                <a16:creationId xmlns:a16="http://schemas.microsoft.com/office/drawing/2014/main" id="{812E144C-2B87-E15A-677D-B928AC2A0338}"/>
              </a:ext>
            </a:extLst>
          </p:cNvPr>
          <p:cNvSpPr/>
          <p:nvPr/>
        </p:nvSpPr>
        <p:spPr>
          <a:xfrm rot="10800000" flipH="1">
            <a:off x="3625047" y="178254"/>
            <a:ext cx="8686325" cy="5853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05 w 10000"/>
              <a:gd name="connsiteY0" fmla="*/ 50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5 w 10000"/>
              <a:gd name="connsiteY4" fmla="*/ 5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5" y="50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05" y="507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52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EFA8B8-C6D9-1A42-7B29-5628CA119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486" y="572878"/>
            <a:ext cx="3678306" cy="5531060"/>
          </a:xfrm>
        </p:spPr>
        <p:txBody>
          <a:bodyPr/>
          <a:lstStyle/>
          <a:p>
            <a:pPr marL="0" indent="0">
              <a:buNone/>
            </a:pPr>
            <a:r>
              <a:rPr lang="nl-NL" sz="4000" dirty="0"/>
              <a:t>OBJ</a:t>
            </a:r>
          </a:p>
          <a:p>
            <a:pPr marL="0" indent="0">
              <a:buNone/>
            </a:pPr>
            <a:r>
              <a:rPr lang="nl-NL" sz="4000" dirty="0"/>
              <a:t>‘Stabieler’</a:t>
            </a:r>
            <a:endParaRPr lang="nl-NL" sz="2800" dirty="0"/>
          </a:p>
          <a:p>
            <a:pPr marL="0" indent="0">
              <a:buNone/>
            </a:pPr>
            <a:endParaRPr lang="nl-NL" sz="40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7D860F8-7697-E9C4-5716-E41C743ADFBB}"/>
              </a:ext>
            </a:extLst>
          </p:cNvPr>
          <p:cNvSpPr txBox="1"/>
          <p:nvPr/>
        </p:nvSpPr>
        <p:spPr>
          <a:xfrm>
            <a:off x="789765" y="3192970"/>
            <a:ext cx="318974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bg2"/>
                </a:solidFill>
              </a:rPr>
              <a:t>Notitie</a:t>
            </a:r>
          </a:p>
          <a:p>
            <a:r>
              <a:rPr lang="nl-NL" dirty="0">
                <a:solidFill>
                  <a:schemeClr val="bg2"/>
                </a:solidFill>
              </a:rPr>
              <a:t>- Sommige datasets bij duren bij </a:t>
            </a:r>
            <a:r>
              <a:rPr lang="nl-NL" dirty="0" err="1">
                <a:solidFill>
                  <a:schemeClr val="bg2"/>
                </a:solidFill>
              </a:rPr>
              <a:t>obj</a:t>
            </a:r>
            <a:r>
              <a:rPr lang="nl-NL" dirty="0">
                <a:solidFill>
                  <a:schemeClr val="bg2"/>
                </a:solidFill>
              </a:rPr>
              <a:t> lang maar komen bijna niet tot een eind bij </a:t>
            </a:r>
            <a:r>
              <a:rPr lang="nl-NL" dirty="0" err="1">
                <a:solidFill>
                  <a:schemeClr val="bg2"/>
                </a:solidFill>
              </a:rPr>
              <a:t>Json</a:t>
            </a:r>
            <a:endParaRPr lang="nl-NL" dirty="0">
              <a:solidFill>
                <a:schemeClr val="bg2"/>
              </a:solidFill>
            </a:endParaRPr>
          </a:p>
          <a:p>
            <a:r>
              <a:rPr lang="nl-NL" dirty="0">
                <a:solidFill>
                  <a:schemeClr val="bg2"/>
                </a:solidFill>
              </a:rPr>
              <a:t>- Bij OBJ geen reparatieproces nodig om vergelijkbare resultaten te behalen (lod22 percentage)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866CE11-9218-C9C1-A990-8A022AD509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9755"/>
          <a:stretch/>
        </p:blipFill>
        <p:spPr>
          <a:xfrm>
            <a:off x="4920210" y="1916620"/>
            <a:ext cx="3048000" cy="118834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0AB3F92-F3C0-F788-AE1F-F87625FCEF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316"/>
          <a:stretch/>
        </p:blipFill>
        <p:spPr>
          <a:xfrm>
            <a:off x="8598514" y="1916620"/>
            <a:ext cx="3048000" cy="1260351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CEB7888C-6E35-2F82-E431-4CAD9F4252C0}"/>
              </a:ext>
            </a:extLst>
          </p:cNvPr>
          <p:cNvSpPr txBox="1"/>
          <p:nvPr/>
        </p:nvSpPr>
        <p:spPr>
          <a:xfrm>
            <a:off x="4799856" y="1196752"/>
            <a:ext cx="1002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OBJ</a:t>
            </a:r>
            <a:endParaRPr lang="en-US" sz="280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AEF18BC-7AA7-B918-6794-5EB9024AA4EA}"/>
              </a:ext>
            </a:extLst>
          </p:cNvPr>
          <p:cNvSpPr txBox="1"/>
          <p:nvPr/>
        </p:nvSpPr>
        <p:spPr>
          <a:xfrm>
            <a:off x="8598514" y="1196752"/>
            <a:ext cx="1002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/>
              <a:t>Json</a:t>
            </a:r>
            <a:endParaRPr lang="en-US" sz="2800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F30EDB3-876A-1AB1-780B-06C4EA473245}"/>
              </a:ext>
            </a:extLst>
          </p:cNvPr>
          <p:cNvSpPr txBox="1"/>
          <p:nvPr/>
        </p:nvSpPr>
        <p:spPr>
          <a:xfrm>
            <a:off x="8472264" y="3373619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(Na een nacht draaien nog steeds geen resultaat)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4174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roomdiagram: Handmatige invoer 73">
            <a:extLst>
              <a:ext uri="{FF2B5EF4-FFF2-40B4-BE49-F238E27FC236}">
                <a16:creationId xmlns:a16="http://schemas.microsoft.com/office/drawing/2014/main" id="{812E144C-2B87-E15A-677D-B928AC2A0338}"/>
              </a:ext>
            </a:extLst>
          </p:cNvPr>
          <p:cNvSpPr/>
          <p:nvPr/>
        </p:nvSpPr>
        <p:spPr>
          <a:xfrm rot="10800000" flipH="1">
            <a:off x="3625047" y="178254"/>
            <a:ext cx="8686325" cy="5853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05 w 10000"/>
              <a:gd name="connsiteY0" fmla="*/ 50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5 w 10000"/>
              <a:gd name="connsiteY4" fmla="*/ 5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5" y="50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05" y="507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53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EFA8B8-C6D9-1A42-7B29-5628CA119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486" y="572878"/>
            <a:ext cx="3678306" cy="5531060"/>
          </a:xfrm>
        </p:spPr>
        <p:txBody>
          <a:bodyPr/>
          <a:lstStyle/>
          <a:p>
            <a:pPr marL="0" indent="0">
              <a:buNone/>
            </a:pPr>
            <a:r>
              <a:rPr lang="nl-NL" sz="4000" dirty="0"/>
              <a:t>Conclusie</a:t>
            </a:r>
          </a:p>
          <a:p>
            <a:pPr marL="0" indent="0">
              <a:buNone/>
            </a:pPr>
            <a:r>
              <a:rPr lang="nl-NL" sz="2800" dirty="0"/>
              <a:t>“OBJ geometrie en data van </a:t>
            </a:r>
            <a:r>
              <a:rPr lang="nl-NL" sz="2800" dirty="0" err="1"/>
              <a:t>Json</a:t>
            </a:r>
            <a:r>
              <a:rPr lang="nl-NL" sz="2800" dirty="0"/>
              <a:t>”</a:t>
            </a:r>
            <a:endParaRPr lang="nl-NL" sz="1800" dirty="0"/>
          </a:p>
          <a:p>
            <a:pPr marL="0" indent="0">
              <a:buNone/>
            </a:pPr>
            <a:endParaRPr lang="nl-NL" sz="4000" dirty="0"/>
          </a:p>
        </p:txBody>
      </p:sp>
      <p:pic>
        <p:nvPicPr>
          <p:cNvPr id="2" name="Picture 2" descr="CityJSON · GitHub">
            <a:extLst>
              <a:ext uri="{FF2B5EF4-FFF2-40B4-BE49-F238E27FC236}">
                <a16:creationId xmlns:a16="http://schemas.microsoft.com/office/drawing/2014/main" id="{08290399-38E2-8A18-9102-12D2633CA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218" y="1617164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OBJ open file format - Free interface icons">
            <a:extLst>
              <a:ext uri="{FF2B5EF4-FFF2-40B4-BE49-F238E27FC236}">
                <a16:creationId xmlns:a16="http://schemas.microsoft.com/office/drawing/2014/main" id="{D375C6B6-23C3-B3B5-C3CA-77797CE5C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888" y="1486811"/>
            <a:ext cx="2940692" cy="294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A7EA774B-B310-315A-3D83-4EA7C5B21F2F}"/>
              </a:ext>
            </a:extLst>
          </p:cNvPr>
          <p:cNvSpPr/>
          <p:nvPr/>
        </p:nvSpPr>
        <p:spPr>
          <a:xfrm>
            <a:off x="4727848" y="1268760"/>
            <a:ext cx="7272808" cy="3384376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D26920E6-5314-D6B7-625E-B6A636701A96}"/>
              </a:ext>
            </a:extLst>
          </p:cNvPr>
          <p:cNvSpPr txBox="1"/>
          <p:nvPr/>
        </p:nvSpPr>
        <p:spPr>
          <a:xfrm>
            <a:off x="7128054" y="635474"/>
            <a:ext cx="222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Best of Both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965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roomdiagram: Handmatige invoer 73">
            <a:extLst>
              <a:ext uri="{FF2B5EF4-FFF2-40B4-BE49-F238E27FC236}">
                <a16:creationId xmlns:a16="http://schemas.microsoft.com/office/drawing/2014/main" id="{812E144C-2B87-E15A-677D-B928AC2A0338}"/>
              </a:ext>
            </a:extLst>
          </p:cNvPr>
          <p:cNvSpPr/>
          <p:nvPr/>
        </p:nvSpPr>
        <p:spPr>
          <a:xfrm rot="10800000" flipH="1">
            <a:off x="3553039" y="0"/>
            <a:ext cx="8686325" cy="5853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05 w 10000"/>
              <a:gd name="connsiteY0" fmla="*/ 50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5 w 10000"/>
              <a:gd name="connsiteY4" fmla="*/ 5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5" y="50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05" y="507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54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EFA8B8-C6D9-1A42-7B29-5628CA119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486" y="572878"/>
            <a:ext cx="3678306" cy="5531060"/>
          </a:xfrm>
        </p:spPr>
        <p:txBody>
          <a:bodyPr/>
          <a:lstStyle/>
          <a:p>
            <a:pPr marL="0" indent="0">
              <a:buNone/>
            </a:pPr>
            <a:r>
              <a:rPr lang="nl-NL" sz="4000" dirty="0"/>
              <a:t>Nieuwe</a:t>
            </a:r>
          </a:p>
          <a:p>
            <a:pPr marL="0" indent="0">
              <a:buNone/>
            </a:pPr>
            <a:r>
              <a:rPr lang="nl-NL" sz="4000" dirty="0"/>
              <a:t>Concept</a:t>
            </a:r>
          </a:p>
          <a:p>
            <a:pPr marL="0" indent="0">
              <a:buNone/>
            </a:pPr>
            <a:r>
              <a:rPr lang="nl-NL" sz="4000" dirty="0"/>
              <a:t>Workflow</a:t>
            </a:r>
          </a:p>
          <a:p>
            <a:pPr marL="0" indent="0">
              <a:buNone/>
            </a:pPr>
            <a:endParaRPr lang="nl-NL" sz="4000" dirty="0"/>
          </a:p>
        </p:txBody>
      </p: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3A937C13-23CF-828E-BFE0-A90184551BAE}"/>
              </a:ext>
            </a:extLst>
          </p:cNvPr>
          <p:cNvSpPr/>
          <p:nvPr/>
        </p:nvSpPr>
        <p:spPr>
          <a:xfrm>
            <a:off x="4977105" y="582576"/>
            <a:ext cx="2597829" cy="90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Geometrie</a:t>
            </a:r>
          </a:p>
          <a:p>
            <a:pPr algn="ctr"/>
            <a:r>
              <a:rPr lang="nl-NL" sz="2400" dirty="0"/>
              <a:t>genereren</a:t>
            </a:r>
            <a:endParaRPr lang="en-US" sz="2400" dirty="0"/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D2740A7C-7ABF-BCE9-888C-455BE92D200F}"/>
              </a:ext>
            </a:extLst>
          </p:cNvPr>
          <p:cNvSpPr/>
          <p:nvPr/>
        </p:nvSpPr>
        <p:spPr>
          <a:xfrm>
            <a:off x="8514708" y="582576"/>
            <a:ext cx="2597829" cy="1486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Kapotte geometrie vervangen voor lod13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DDA00BB2-FC73-7403-4FCE-43131C1E8C65}"/>
              </a:ext>
            </a:extLst>
          </p:cNvPr>
          <p:cNvSpPr/>
          <p:nvPr/>
        </p:nvSpPr>
        <p:spPr>
          <a:xfrm>
            <a:off x="4977104" y="3702533"/>
            <a:ext cx="2597829" cy="90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Geometrie </a:t>
            </a:r>
          </a:p>
          <a:p>
            <a:pPr algn="ctr"/>
            <a:r>
              <a:rPr lang="nl-NL" sz="2400" dirty="0"/>
              <a:t>Pushen</a:t>
            </a:r>
            <a:endParaRPr lang="en-US" sz="2400" dirty="0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6900989F-F7F4-5E97-DF5A-740A8C96BC86}"/>
              </a:ext>
            </a:extLst>
          </p:cNvPr>
          <p:cNvSpPr/>
          <p:nvPr/>
        </p:nvSpPr>
        <p:spPr>
          <a:xfrm>
            <a:off x="8538731" y="3707122"/>
            <a:ext cx="2597829" cy="90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Data</a:t>
            </a:r>
          </a:p>
          <a:p>
            <a:pPr algn="ctr"/>
            <a:r>
              <a:rPr lang="nl-NL" sz="2400" dirty="0"/>
              <a:t>Toevoegen</a:t>
            </a:r>
            <a:endParaRPr lang="en-US" sz="240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DE79CDB-1BEC-CD18-1983-A10628AAE604}"/>
              </a:ext>
            </a:extLst>
          </p:cNvPr>
          <p:cNvSpPr txBox="1"/>
          <p:nvPr/>
        </p:nvSpPr>
        <p:spPr>
          <a:xfrm>
            <a:off x="5810097" y="24829"/>
            <a:ext cx="931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OBJ</a:t>
            </a:r>
            <a:endParaRPr lang="en-US" sz="2800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F05B437-6452-40C2-4B9E-46985331016D}"/>
              </a:ext>
            </a:extLst>
          </p:cNvPr>
          <p:cNvSpPr txBox="1"/>
          <p:nvPr/>
        </p:nvSpPr>
        <p:spPr>
          <a:xfrm>
            <a:off x="9283570" y="-1"/>
            <a:ext cx="1132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/>
              <a:t>Json</a:t>
            </a:r>
            <a:endParaRPr lang="en-US" sz="2800" dirty="0"/>
          </a:p>
        </p:txBody>
      </p:sp>
      <p:cxnSp>
        <p:nvCxnSpPr>
          <p:cNvPr id="12" name="Verbindingslijn: gebogen 11">
            <a:extLst>
              <a:ext uri="{FF2B5EF4-FFF2-40B4-BE49-F238E27FC236}">
                <a16:creationId xmlns:a16="http://schemas.microsoft.com/office/drawing/2014/main" id="{48A5CE04-997A-1208-F1F8-B570BE367BE3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rot="5400000">
            <a:off x="7228261" y="1117170"/>
            <a:ext cx="1633121" cy="3537604"/>
          </a:xfrm>
          <a:prstGeom prst="bentConnector3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D6F975F5-1D61-C2E3-8586-DC535CB1D03C}"/>
              </a:ext>
            </a:extLst>
          </p:cNvPr>
          <p:cNvSpPr txBox="1"/>
          <p:nvPr/>
        </p:nvSpPr>
        <p:spPr>
          <a:xfrm>
            <a:off x="6643795" y="2348880"/>
            <a:ext cx="279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/>
              <a:t>Failsave</a:t>
            </a:r>
            <a:r>
              <a:rPr lang="nl-NL" sz="2800" dirty="0"/>
              <a:t> (</a:t>
            </a:r>
            <a:r>
              <a:rPr lang="nl-NL" sz="2800" dirty="0" err="1"/>
              <a:t>Json</a:t>
            </a:r>
            <a:r>
              <a:rPr lang="nl-NL" sz="2800" dirty="0"/>
              <a:t>)</a:t>
            </a:r>
            <a:endParaRPr lang="en-US" sz="2800" dirty="0"/>
          </a:p>
        </p:txBody>
      </p: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C7A83FB8-C6EB-AE9E-AF3B-F9B7ABF820A3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7574933" y="4153637"/>
            <a:ext cx="963798" cy="4589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Verbindingslijn: gebogen 18">
            <a:extLst>
              <a:ext uri="{FF2B5EF4-FFF2-40B4-BE49-F238E27FC236}">
                <a16:creationId xmlns:a16="http://schemas.microsoft.com/office/drawing/2014/main" id="{488A6755-0149-5A80-538E-08EAFE13EB5D}"/>
              </a:ext>
            </a:extLst>
          </p:cNvPr>
          <p:cNvCxnSpPr>
            <a:stCxn id="3" idx="3"/>
          </p:cNvCxnSpPr>
          <p:nvPr/>
        </p:nvCxnSpPr>
        <p:spPr>
          <a:xfrm>
            <a:off x="7574934" y="1033680"/>
            <a:ext cx="963797" cy="451104"/>
          </a:xfrm>
          <a:prstGeom prst="bentConnector3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34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roomdiagram: Handmatige invoer 73">
            <a:extLst>
              <a:ext uri="{FF2B5EF4-FFF2-40B4-BE49-F238E27FC236}">
                <a16:creationId xmlns:a16="http://schemas.microsoft.com/office/drawing/2014/main" id="{812E144C-2B87-E15A-677D-B928AC2A0338}"/>
              </a:ext>
            </a:extLst>
          </p:cNvPr>
          <p:cNvSpPr/>
          <p:nvPr/>
        </p:nvSpPr>
        <p:spPr>
          <a:xfrm rot="10800000" flipH="1">
            <a:off x="3553039" y="0"/>
            <a:ext cx="8686325" cy="5853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05 w 10000"/>
              <a:gd name="connsiteY0" fmla="*/ 50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5 w 10000"/>
              <a:gd name="connsiteY4" fmla="*/ 5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5" y="50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05" y="507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55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EFA8B8-C6D9-1A42-7B29-5628CA119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486" y="572878"/>
            <a:ext cx="3678306" cy="5531060"/>
          </a:xfrm>
        </p:spPr>
        <p:txBody>
          <a:bodyPr/>
          <a:lstStyle/>
          <a:p>
            <a:pPr marL="0" indent="0">
              <a:buNone/>
            </a:pPr>
            <a:r>
              <a:rPr lang="nl-NL" sz="4000" dirty="0"/>
              <a:t>Matchen posities</a:t>
            </a:r>
          </a:p>
        </p:txBody>
      </p:sp>
      <p:pic>
        <p:nvPicPr>
          <p:cNvPr id="3" name="Picture 2" descr="CityJSON · GitHub">
            <a:extLst>
              <a:ext uri="{FF2B5EF4-FFF2-40B4-BE49-F238E27FC236}">
                <a16:creationId xmlns:a16="http://schemas.microsoft.com/office/drawing/2014/main" id="{6F9953E8-96AC-53C9-4CAB-C46693D39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322" y="1277945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OBJ open file format - Free interface icons">
            <a:extLst>
              <a:ext uri="{FF2B5EF4-FFF2-40B4-BE49-F238E27FC236}">
                <a16:creationId xmlns:a16="http://schemas.microsoft.com/office/drawing/2014/main" id="{89EDAD9C-951C-147D-6B82-38A10E6F8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992" y="1147592"/>
            <a:ext cx="2940692" cy="294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8B18FC5C-E7F5-F18B-130D-AD52F70D037E}"/>
              </a:ext>
            </a:extLst>
          </p:cNvPr>
          <p:cNvSpPr txBox="1"/>
          <p:nvPr/>
        </p:nvSpPr>
        <p:spPr>
          <a:xfrm>
            <a:off x="5285464" y="4404880"/>
            <a:ext cx="2471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Gegeorefereerd + gespiegeld</a:t>
            </a:r>
            <a:endParaRPr lang="en-US" sz="24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DC6336F-9F2B-2585-34D4-006B341F8E0C}"/>
              </a:ext>
            </a:extLst>
          </p:cNvPr>
          <p:cNvSpPr txBox="1"/>
          <p:nvPr/>
        </p:nvSpPr>
        <p:spPr>
          <a:xfrm>
            <a:off x="9069596" y="4389190"/>
            <a:ext cx="2471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Centerpoint</a:t>
            </a:r>
          </a:p>
          <a:p>
            <a:r>
              <a:rPr lang="nl-NL" sz="2400" dirty="0"/>
              <a:t>+ </a:t>
            </a:r>
            <a:r>
              <a:rPr lang="nl-NL" sz="2400" dirty="0" err="1"/>
              <a:t>translation</a:t>
            </a:r>
            <a:endParaRPr lang="en-US" sz="240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A56D540-A037-FCA0-0AD5-37E42D124763}"/>
              </a:ext>
            </a:extLst>
          </p:cNvPr>
          <p:cNvSpPr txBox="1"/>
          <p:nvPr/>
        </p:nvSpPr>
        <p:spPr>
          <a:xfrm>
            <a:off x="803312" y="3897048"/>
            <a:ext cx="31897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bg2"/>
                </a:solidFill>
              </a:rPr>
              <a:t>Notities</a:t>
            </a:r>
          </a:p>
          <a:p>
            <a:r>
              <a:rPr lang="nl-NL" dirty="0">
                <a:solidFill>
                  <a:schemeClr val="bg2"/>
                </a:solidFill>
              </a:rPr>
              <a:t>Benodigd is een referentiepunt en een vector</a:t>
            </a:r>
          </a:p>
        </p:txBody>
      </p:sp>
    </p:spTree>
    <p:extLst>
      <p:ext uri="{BB962C8B-B14F-4D97-AF65-F5344CB8AC3E}">
        <p14:creationId xmlns:p14="http://schemas.microsoft.com/office/powerpoint/2010/main" val="323968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roomdiagram: Handmatige invoer 73">
            <a:extLst>
              <a:ext uri="{FF2B5EF4-FFF2-40B4-BE49-F238E27FC236}">
                <a16:creationId xmlns:a16="http://schemas.microsoft.com/office/drawing/2014/main" id="{812E144C-2B87-E15A-677D-B928AC2A0338}"/>
              </a:ext>
            </a:extLst>
          </p:cNvPr>
          <p:cNvSpPr/>
          <p:nvPr/>
        </p:nvSpPr>
        <p:spPr>
          <a:xfrm rot="10800000" flipH="1">
            <a:off x="3553039" y="0"/>
            <a:ext cx="8686325" cy="5853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05 w 10000"/>
              <a:gd name="connsiteY0" fmla="*/ 50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5 w 10000"/>
              <a:gd name="connsiteY4" fmla="*/ 5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5" y="50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05" y="507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56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EFA8B8-C6D9-1A42-7B29-5628CA119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486" y="572878"/>
            <a:ext cx="3678306" cy="5531060"/>
          </a:xfrm>
        </p:spPr>
        <p:txBody>
          <a:bodyPr/>
          <a:lstStyle/>
          <a:p>
            <a:pPr marL="0" indent="0">
              <a:buNone/>
            </a:pPr>
            <a:r>
              <a:rPr lang="nl-NL" sz="4000" dirty="0"/>
              <a:t>Matchen</a:t>
            </a:r>
          </a:p>
          <a:p>
            <a:pPr marL="0" indent="0">
              <a:buNone/>
            </a:pPr>
            <a:r>
              <a:rPr lang="nl-NL" sz="4000" dirty="0"/>
              <a:t>Geometrie</a:t>
            </a:r>
          </a:p>
          <a:p>
            <a:pPr marL="0" indent="0">
              <a:buNone/>
            </a:pPr>
            <a:endParaRPr lang="nl-NL" sz="4000" dirty="0"/>
          </a:p>
          <a:p>
            <a:pPr marL="0" indent="0">
              <a:buNone/>
            </a:pPr>
            <a:endParaRPr lang="nl-NL" sz="4000" dirty="0"/>
          </a:p>
        </p:txBody>
      </p:sp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305ED1D3-A869-F789-AF89-E4EB1C22E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1772816"/>
            <a:ext cx="6120680" cy="2803887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0969A195-6C5A-4D76-7A16-5BC87E893855}"/>
              </a:ext>
            </a:extLst>
          </p:cNvPr>
          <p:cNvSpPr txBox="1"/>
          <p:nvPr/>
        </p:nvSpPr>
        <p:spPr>
          <a:xfrm>
            <a:off x="824858" y="3573016"/>
            <a:ext cx="337624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2"/>
                </a:solidFill>
              </a:rPr>
              <a:t>Stap 1</a:t>
            </a:r>
          </a:p>
          <a:p>
            <a:r>
              <a:rPr lang="nl-NL" dirty="0">
                <a:solidFill>
                  <a:schemeClr val="bg2"/>
                </a:solidFill>
              </a:rPr>
              <a:t>Verkrijg twee </a:t>
            </a:r>
            <a:r>
              <a:rPr lang="nl-NL" dirty="0" err="1">
                <a:solidFill>
                  <a:schemeClr val="bg2"/>
                </a:solidFill>
              </a:rPr>
              <a:t>Groundsurfaces</a:t>
            </a:r>
            <a:r>
              <a:rPr lang="nl-NL" dirty="0">
                <a:solidFill>
                  <a:schemeClr val="bg2"/>
                </a:solidFill>
              </a:rPr>
              <a:t> die zowel bij OBJ en </a:t>
            </a:r>
            <a:r>
              <a:rPr lang="nl-NL" dirty="0" err="1">
                <a:solidFill>
                  <a:schemeClr val="bg2"/>
                </a:solidFill>
              </a:rPr>
              <a:t>Json</a:t>
            </a:r>
            <a:r>
              <a:rPr lang="nl-NL" dirty="0">
                <a:solidFill>
                  <a:schemeClr val="bg2"/>
                </a:solidFill>
              </a:rPr>
              <a:t> te achterhalen zijn</a:t>
            </a:r>
          </a:p>
        </p:txBody>
      </p:sp>
    </p:spTree>
    <p:extLst>
      <p:ext uri="{BB962C8B-B14F-4D97-AF65-F5344CB8AC3E}">
        <p14:creationId xmlns:p14="http://schemas.microsoft.com/office/powerpoint/2010/main" val="378064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roomdiagram: Handmatige invoer 73">
            <a:extLst>
              <a:ext uri="{FF2B5EF4-FFF2-40B4-BE49-F238E27FC236}">
                <a16:creationId xmlns:a16="http://schemas.microsoft.com/office/drawing/2014/main" id="{812E144C-2B87-E15A-677D-B928AC2A0338}"/>
              </a:ext>
            </a:extLst>
          </p:cNvPr>
          <p:cNvSpPr/>
          <p:nvPr/>
        </p:nvSpPr>
        <p:spPr>
          <a:xfrm rot="10800000" flipH="1">
            <a:off x="3553039" y="0"/>
            <a:ext cx="8686325" cy="5853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05 w 10000"/>
              <a:gd name="connsiteY0" fmla="*/ 50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5 w 10000"/>
              <a:gd name="connsiteY4" fmla="*/ 5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5" y="50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05" y="507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57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EFA8B8-C6D9-1A42-7B29-5628CA119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486" y="572878"/>
            <a:ext cx="3678306" cy="5531060"/>
          </a:xfrm>
        </p:spPr>
        <p:txBody>
          <a:bodyPr/>
          <a:lstStyle/>
          <a:p>
            <a:pPr marL="0" indent="0">
              <a:buNone/>
            </a:pPr>
            <a:r>
              <a:rPr lang="nl-NL" sz="4000" dirty="0"/>
              <a:t>Matchen</a:t>
            </a:r>
          </a:p>
          <a:p>
            <a:pPr marL="0" indent="0">
              <a:buNone/>
            </a:pPr>
            <a:r>
              <a:rPr lang="nl-NL" sz="4000" dirty="0"/>
              <a:t>Geometrie</a:t>
            </a:r>
          </a:p>
          <a:p>
            <a:pPr marL="0" indent="0">
              <a:buNone/>
            </a:pPr>
            <a:endParaRPr lang="nl-NL" sz="4000" dirty="0"/>
          </a:p>
          <a:p>
            <a:pPr marL="0" indent="0">
              <a:buNone/>
            </a:pPr>
            <a:endParaRPr lang="nl-NL" sz="4000" dirty="0"/>
          </a:p>
        </p:txBody>
      </p:sp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CA9BFE6C-0C71-546C-407A-0BF850D52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033" y="1524764"/>
            <a:ext cx="6120679" cy="2803887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4B4AD1B-4543-81D1-DF53-BC22DDCD1A6E}"/>
              </a:ext>
            </a:extLst>
          </p:cNvPr>
          <p:cNvSpPr txBox="1"/>
          <p:nvPr/>
        </p:nvSpPr>
        <p:spPr>
          <a:xfrm>
            <a:off x="824858" y="3573016"/>
            <a:ext cx="33762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2"/>
                </a:solidFill>
              </a:rPr>
              <a:t>Stap 2</a:t>
            </a:r>
          </a:p>
          <a:p>
            <a:r>
              <a:rPr lang="nl-NL" dirty="0">
                <a:solidFill>
                  <a:schemeClr val="bg2"/>
                </a:solidFill>
              </a:rPr>
              <a:t>Verkrijg de </a:t>
            </a:r>
            <a:r>
              <a:rPr lang="nl-NL" dirty="0" err="1">
                <a:solidFill>
                  <a:schemeClr val="bg2"/>
                </a:solidFill>
              </a:rPr>
              <a:t>PolygonMidpoint</a:t>
            </a:r>
            <a:endParaRPr lang="nl-NL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71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roomdiagram: Handmatige invoer 73">
            <a:extLst>
              <a:ext uri="{FF2B5EF4-FFF2-40B4-BE49-F238E27FC236}">
                <a16:creationId xmlns:a16="http://schemas.microsoft.com/office/drawing/2014/main" id="{812E144C-2B87-E15A-677D-B928AC2A0338}"/>
              </a:ext>
            </a:extLst>
          </p:cNvPr>
          <p:cNvSpPr/>
          <p:nvPr/>
        </p:nvSpPr>
        <p:spPr>
          <a:xfrm rot="10800000" flipH="1">
            <a:off x="3553039" y="0"/>
            <a:ext cx="8686325" cy="5853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05 w 10000"/>
              <a:gd name="connsiteY0" fmla="*/ 50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5 w 10000"/>
              <a:gd name="connsiteY4" fmla="*/ 5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5" y="50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05" y="507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58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EFA8B8-C6D9-1A42-7B29-5628CA119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486" y="572878"/>
            <a:ext cx="3678306" cy="5531060"/>
          </a:xfrm>
        </p:spPr>
        <p:txBody>
          <a:bodyPr/>
          <a:lstStyle/>
          <a:p>
            <a:pPr marL="0" indent="0">
              <a:buNone/>
            </a:pPr>
            <a:r>
              <a:rPr lang="nl-NL" sz="4000" dirty="0"/>
              <a:t>Matchen</a:t>
            </a:r>
          </a:p>
          <a:p>
            <a:pPr marL="0" indent="0">
              <a:buNone/>
            </a:pPr>
            <a:r>
              <a:rPr lang="nl-NL" sz="4000" dirty="0"/>
              <a:t>Geometrie</a:t>
            </a:r>
          </a:p>
          <a:p>
            <a:pPr marL="0" indent="0">
              <a:buNone/>
            </a:pPr>
            <a:endParaRPr lang="nl-NL" sz="4000" dirty="0"/>
          </a:p>
          <a:p>
            <a:pPr marL="0" indent="0">
              <a:buNone/>
            </a:pPr>
            <a:endParaRPr lang="nl-NL" sz="4000" dirty="0"/>
          </a:p>
        </p:txBody>
      </p:sp>
      <p:pic>
        <p:nvPicPr>
          <p:cNvPr id="6" name="Afbeelding 5" descr="Afbeelding met tekst, horloge&#10;&#10;Automatisch gegenereerde beschrijving">
            <a:extLst>
              <a:ext uri="{FF2B5EF4-FFF2-40B4-BE49-F238E27FC236}">
                <a16:creationId xmlns:a16="http://schemas.microsoft.com/office/drawing/2014/main" id="{8A8C4C70-FF3C-BDF1-DD56-FA6280BE5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238" y="1536415"/>
            <a:ext cx="6120679" cy="2780586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D5DFB44B-9109-94A2-540F-BAE5DF7C982A}"/>
              </a:ext>
            </a:extLst>
          </p:cNvPr>
          <p:cNvSpPr txBox="1"/>
          <p:nvPr/>
        </p:nvSpPr>
        <p:spPr>
          <a:xfrm>
            <a:off x="824858" y="3573016"/>
            <a:ext cx="33762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2"/>
                </a:solidFill>
              </a:rPr>
              <a:t>Stap 3</a:t>
            </a:r>
          </a:p>
          <a:p>
            <a:r>
              <a:rPr lang="nl-NL" dirty="0">
                <a:solidFill>
                  <a:schemeClr val="bg2"/>
                </a:solidFill>
              </a:rPr>
              <a:t>Verkrijg het verste punt van de </a:t>
            </a:r>
            <a:r>
              <a:rPr lang="nl-NL" dirty="0" err="1">
                <a:solidFill>
                  <a:schemeClr val="bg2"/>
                </a:solidFill>
              </a:rPr>
              <a:t>polygon</a:t>
            </a:r>
            <a:r>
              <a:rPr lang="nl-NL" dirty="0">
                <a:solidFill>
                  <a:schemeClr val="bg2"/>
                </a:solidFill>
              </a:rPr>
              <a:t> vanaf het </a:t>
            </a:r>
            <a:r>
              <a:rPr lang="nl-NL" dirty="0" err="1">
                <a:solidFill>
                  <a:schemeClr val="bg2"/>
                </a:solidFill>
              </a:rPr>
              <a:t>midpunt</a:t>
            </a:r>
            <a:endParaRPr lang="nl-NL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roomdiagram: Handmatige invoer 73">
            <a:extLst>
              <a:ext uri="{FF2B5EF4-FFF2-40B4-BE49-F238E27FC236}">
                <a16:creationId xmlns:a16="http://schemas.microsoft.com/office/drawing/2014/main" id="{812E144C-2B87-E15A-677D-B928AC2A0338}"/>
              </a:ext>
            </a:extLst>
          </p:cNvPr>
          <p:cNvSpPr/>
          <p:nvPr/>
        </p:nvSpPr>
        <p:spPr>
          <a:xfrm rot="10800000" flipH="1">
            <a:off x="3553039" y="0"/>
            <a:ext cx="8686325" cy="5853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05 w 10000"/>
              <a:gd name="connsiteY0" fmla="*/ 50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5 w 10000"/>
              <a:gd name="connsiteY4" fmla="*/ 5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5" y="50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05" y="507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59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EFA8B8-C6D9-1A42-7B29-5628CA119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486" y="572878"/>
            <a:ext cx="3678306" cy="5531060"/>
          </a:xfrm>
        </p:spPr>
        <p:txBody>
          <a:bodyPr/>
          <a:lstStyle/>
          <a:p>
            <a:pPr marL="0" indent="0">
              <a:buNone/>
            </a:pPr>
            <a:r>
              <a:rPr lang="nl-NL" sz="4000" dirty="0"/>
              <a:t>Matchen</a:t>
            </a:r>
          </a:p>
          <a:p>
            <a:pPr marL="0" indent="0">
              <a:buNone/>
            </a:pPr>
            <a:r>
              <a:rPr lang="nl-NL" sz="4000" dirty="0"/>
              <a:t>Geometrie</a:t>
            </a:r>
          </a:p>
          <a:p>
            <a:pPr marL="0" indent="0">
              <a:buNone/>
            </a:pPr>
            <a:endParaRPr lang="nl-NL" sz="4000" dirty="0"/>
          </a:p>
          <a:p>
            <a:pPr marL="0" indent="0">
              <a:buNone/>
            </a:pPr>
            <a:endParaRPr lang="nl-NL" sz="4000" dirty="0"/>
          </a:p>
        </p:txBody>
      </p:sp>
      <p:pic>
        <p:nvPicPr>
          <p:cNvPr id="3" name="Afbeelding 2" descr="Afbeelding met horloge&#10;&#10;Automatisch gegenereerde beschrijving">
            <a:extLst>
              <a:ext uri="{FF2B5EF4-FFF2-40B4-BE49-F238E27FC236}">
                <a16:creationId xmlns:a16="http://schemas.microsoft.com/office/drawing/2014/main" id="{E6E5E030-1432-4902-5574-BFB27FF8B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514" y="1543355"/>
            <a:ext cx="6090127" cy="2766706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B443D34-F39D-2FF0-5EDD-34BE31465363}"/>
              </a:ext>
            </a:extLst>
          </p:cNvPr>
          <p:cNvSpPr txBox="1"/>
          <p:nvPr/>
        </p:nvSpPr>
        <p:spPr>
          <a:xfrm>
            <a:off x="824858" y="3573016"/>
            <a:ext cx="337624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2"/>
                </a:solidFill>
              </a:rPr>
              <a:t>Stap 4</a:t>
            </a:r>
          </a:p>
          <a:p>
            <a:r>
              <a:rPr lang="nl-NL" dirty="0">
                <a:solidFill>
                  <a:schemeClr val="bg2"/>
                </a:solidFill>
              </a:rPr>
              <a:t>Gebruik de </a:t>
            </a:r>
            <a:r>
              <a:rPr lang="nl-NL" dirty="0" err="1">
                <a:solidFill>
                  <a:schemeClr val="bg2"/>
                </a:solidFill>
              </a:rPr>
              <a:t>midpoints</a:t>
            </a:r>
            <a:r>
              <a:rPr lang="nl-NL" dirty="0">
                <a:solidFill>
                  <a:schemeClr val="bg2"/>
                </a:solidFill>
              </a:rPr>
              <a:t> om de translatie te bepalen en de vectoren die ontstaan vanuit het </a:t>
            </a:r>
            <a:r>
              <a:rPr lang="nl-NL" dirty="0" err="1">
                <a:solidFill>
                  <a:schemeClr val="bg2"/>
                </a:solidFill>
              </a:rPr>
              <a:t>midpoint</a:t>
            </a:r>
            <a:r>
              <a:rPr lang="nl-NL" dirty="0">
                <a:solidFill>
                  <a:schemeClr val="bg2"/>
                </a:solidFill>
              </a:rPr>
              <a:t> en het verste punt om de rotatie te bepalen</a:t>
            </a:r>
          </a:p>
        </p:txBody>
      </p:sp>
    </p:spTree>
    <p:extLst>
      <p:ext uri="{BB962C8B-B14F-4D97-AF65-F5344CB8AC3E}">
        <p14:creationId xmlns:p14="http://schemas.microsoft.com/office/powerpoint/2010/main" val="72509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roomdiagram: Handmatige invoer 73">
            <a:extLst>
              <a:ext uri="{FF2B5EF4-FFF2-40B4-BE49-F238E27FC236}">
                <a16:creationId xmlns:a16="http://schemas.microsoft.com/office/drawing/2014/main" id="{812E144C-2B87-E15A-677D-B928AC2A0338}"/>
              </a:ext>
            </a:extLst>
          </p:cNvPr>
          <p:cNvSpPr/>
          <p:nvPr/>
        </p:nvSpPr>
        <p:spPr>
          <a:xfrm rot="10800000" flipH="1">
            <a:off x="3553039" y="0"/>
            <a:ext cx="8686325" cy="5853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05 w 10000"/>
              <a:gd name="connsiteY0" fmla="*/ 50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5 w 10000"/>
              <a:gd name="connsiteY4" fmla="*/ 5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5" y="50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05" y="507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EFA8B8-C6D9-1A42-7B29-5628CA119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486" y="572878"/>
            <a:ext cx="3750314" cy="5531060"/>
          </a:xfrm>
        </p:spPr>
        <p:txBody>
          <a:bodyPr/>
          <a:lstStyle/>
          <a:p>
            <a:pPr marL="0" indent="0" algn="ctr">
              <a:buNone/>
            </a:pPr>
            <a:r>
              <a:rPr lang="nl-NL" sz="4000" dirty="0"/>
              <a:t>Analyseren</a:t>
            </a:r>
            <a:endParaRPr lang="en-US" sz="40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C3D993B-3E8D-E5F1-EE50-9A641BFE8FF1}"/>
              </a:ext>
            </a:extLst>
          </p:cNvPr>
          <p:cNvSpPr txBox="1"/>
          <p:nvPr/>
        </p:nvSpPr>
        <p:spPr>
          <a:xfrm>
            <a:off x="1013538" y="2867452"/>
            <a:ext cx="28142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2"/>
                </a:solidFill>
              </a:rPr>
              <a:t>“Het toe kunnen voegen  van data vanuit externe bronnen” </a:t>
            </a:r>
            <a:endParaRPr lang="en-US" sz="2400" dirty="0">
              <a:solidFill>
                <a:schemeClr val="bg2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567ABF3-C745-C0F3-30FF-736E20BED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432" y="476672"/>
            <a:ext cx="6827200" cy="476465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CED1D6B5-9952-2C87-41DB-79724E7016EF}"/>
              </a:ext>
            </a:extLst>
          </p:cNvPr>
          <p:cNvSpPr txBox="1"/>
          <p:nvPr/>
        </p:nvSpPr>
        <p:spPr>
          <a:xfrm>
            <a:off x="5078159" y="7389440"/>
            <a:ext cx="59825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Het mogelijk maken om CityObjects separaat binnen te halen in Addons</a:t>
            </a:r>
            <a:endParaRPr lang="en-US" sz="36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BAE32E7-E599-C3A7-CC88-2A437D474B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2" t="20663" r="12851" b="20173"/>
          <a:stretch/>
        </p:blipFill>
        <p:spPr>
          <a:xfrm>
            <a:off x="14454520" y="7677133"/>
            <a:ext cx="4087377" cy="972789"/>
          </a:xfrm>
          <a:prstGeom prst="rect">
            <a:avLst/>
          </a:prstGeom>
        </p:spPr>
      </p:pic>
      <p:pic>
        <p:nvPicPr>
          <p:cNvPr id="10" name="Picture 2" descr="GrassHopper 3D Logo PNG Vector (AI) Free Download">
            <a:extLst>
              <a:ext uri="{FF2B5EF4-FFF2-40B4-BE49-F238E27FC236}">
                <a16:creationId xmlns:a16="http://schemas.microsoft.com/office/drawing/2014/main" id="{D04DC8D4-EB1A-8BAD-5EAD-52AEFD4FC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0040" y="7465640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89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95B8627F-7EE6-CE08-3C62-668767BA47D7}"/>
              </a:ext>
            </a:extLst>
          </p:cNvPr>
          <p:cNvSpPr/>
          <p:nvPr/>
        </p:nvSpPr>
        <p:spPr>
          <a:xfrm>
            <a:off x="7666" y="0"/>
            <a:ext cx="12176670" cy="103774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60</a:t>
            </a:fld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600F8FB-097C-BDA4-5F38-4DD1222F5DC1}"/>
              </a:ext>
            </a:extLst>
          </p:cNvPr>
          <p:cNvSpPr txBox="1"/>
          <p:nvPr/>
        </p:nvSpPr>
        <p:spPr>
          <a:xfrm>
            <a:off x="-10696" y="183569"/>
            <a:ext cx="12176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>
                <a:solidFill>
                  <a:schemeClr val="bg1"/>
                </a:solidFill>
              </a:rPr>
              <a:t>Resultaat totale workflow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2C6F9F9-F038-4106-CB32-868314256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1202170"/>
            <a:ext cx="9793088" cy="501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2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95B8627F-7EE6-CE08-3C62-668767BA47D7}"/>
              </a:ext>
            </a:extLst>
          </p:cNvPr>
          <p:cNvSpPr/>
          <p:nvPr/>
        </p:nvSpPr>
        <p:spPr>
          <a:xfrm>
            <a:off x="7666" y="0"/>
            <a:ext cx="12176670" cy="103774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61</a:t>
            </a:fld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600F8FB-097C-BDA4-5F38-4DD1222F5DC1}"/>
              </a:ext>
            </a:extLst>
          </p:cNvPr>
          <p:cNvSpPr txBox="1"/>
          <p:nvPr/>
        </p:nvSpPr>
        <p:spPr>
          <a:xfrm>
            <a:off x="-10696" y="183569"/>
            <a:ext cx="12176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>
                <a:solidFill>
                  <a:schemeClr val="bg1"/>
                </a:solidFill>
              </a:rPr>
              <a:t>Dynamo Package (binnenkort)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04E53D1-3A24-6812-9743-E30264A6C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96" y="1124744"/>
            <a:ext cx="9480376" cy="495331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0A5297B-30DA-917D-C3A1-82D9F1E43AD6}"/>
              </a:ext>
            </a:extLst>
          </p:cNvPr>
          <p:cNvSpPr txBox="1"/>
          <p:nvPr/>
        </p:nvSpPr>
        <p:spPr>
          <a:xfrm>
            <a:off x="1559496" y="6190208"/>
            <a:ext cx="9929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https://dd-lab.nl/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75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6" descr="Achterkant van de hoofden van mensen en opgestoken handen tijdens een bedrijfspresentatie met luidspreker en whiteboard onscherp op de achtergrond">
            <a:extLst>
              <a:ext uri="{FF2B5EF4-FFF2-40B4-BE49-F238E27FC236}">
                <a16:creationId xmlns:a16="http://schemas.microsoft.com/office/drawing/2014/main" id="{44746E69-19C5-1AD4-3EEB-56C672D583C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0" r="10610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4296C932-3FB9-328F-F2B9-13E730227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A60D10A-3569-1F5C-F4DE-4647DF55D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62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77C955F-D2F4-F13C-C581-9984DEB26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nl-NL" sz="4800" dirty="0"/>
          </a:p>
          <a:p>
            <a:pPr marL="0" indent="0">
              <a:buNone/>
            </a:pPr>
            <a:endParaRPr lang="nl-NL" sz="4800" dirty="0"/>
          </a:p>
          <a:p>
            <a:pPr marL="0" indent="0">
              <a:buNone/>
            </a:pPr>
            <a:endParaRPr lang="nl-NL" sz="4800" dirty="0"/>
          </a:p>
          <a:p>
            <a:pPr marL="0" indent="0">
              <a:buNone/>
            </a:pPr>
            <a:r>
              <a:rPr lang="nl-NL" sz="4800" dirty="0"/>
              <a:t>Vragen?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2925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roomdiagram: Handmatige invoer 73">
            <a:extLst>
              <a:ext uri="{FF2B5EF4-FFF2-40B4-BE49-F238E27FC236}">
                <a16:creationId xmlns:a16="http://schemas.microsoft.com/office/drawing/2014/main" id="{812E144C-2B87-E15A-677D-B928AC2A0338}"/>
              </a:ext>
            </a:extLst>
          </p:cNvPr>
          <p:cNvSpPr/>
          <p:nvPr/>
        </p:nvSpPr>
        <p:spPr>
          <a:xfrm rot="10800000" flipH="1">
            <a:off x="3553039" y="0"/>
            <a:ext cx="8686325" cy="5853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05 w 10000"/>
              <a:gd name="connsiteY0" fmla="*/ 50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5 w 10000"/>
              <a:gd name="connsiteY4" fmla="*/ 5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5" y="50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05" y="507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EFA8B8-C6D9-1A42-7B29-5628CA119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486" y="572878"/>
            <a:ext cx="3750314" cy="5531060"/>
          </a:xfrm>
        </p:spPr>
        <p:txBody>
          <a:bodyPr/>
          <a:lstStyle/>
          <a:p>
            <a:pPr marL="0" indent="0" algn="ctr">
              <a:buNone/>
            </a:pPr>
            <a:r>
              <a:rPr lang="nl-NL" sz="4000" dirty="0"/>
              <a:t>Analyseren</a:t>
            </a:r>
            <a:endParaRPr lang="en-US" sz="40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ED1D6B5-9952-2C87-41DB-79724E7016EF}"/>
              </a:ext>
            </a:extLst>
          </p:cNvPr>
          <p:cNvSpPr txBox="1"/>
          <p:nvPr/>
        </p:nvSpPr>
        <p:spPr>
          <a:xfrm>
            <a:off x="783867" y="2957188"/>
            <a:ext cx="32201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2"/>
                </a:solidFill>
              </a:rPr>
              <a:t>“Het mogelijk maken om CityObjects separaat binnen te halen in verschillende </a:t>
            </a:r>
            <a:r>
              <a:rPr lang="nl-NL" sz="2400" dirty="0" err="1">
                <a:solidFill>
                  <a:schemeClr val="bg2"/>
                </a:solidFill>
              </a:rPr>
              <a:t>Addons</a:t>
            </a:r>
            <a:r>
              <a:rPr lang="nl-NL" sz="2400" dirty="0">
                <a:solidFill>
                  <a:schemeClr val="bg2"/>
                </a:solidFill>
              </a:rPr>
              <a:t>”</a:t>
            </a:r>
            <a:endParaRPr lang="en-US" sz="2400" dirty="0">
              <a:solidFill>
                <a:schemeClr val="bg2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BAE32E7-E599-C3A7-CC88-2A437D474B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2" t="20663" r="12851" b="20173"/>
          <a:stretch/>
        </p:blipFill>
        <p:spPr>
          <a:xfrm>
            <a:off x="6025751" y="3608339"/>
            <a:ext cx="4087377" cy="972789"/>
          </a:xfrm>
          <a:prstGeom prst="rect">
            <a:avLst/>
          </a:prstGeom>
        </p:spPr>
      </p:pic>
      <p:pic>
        <p:nvPicPr>
          <p:cNvPr id="10" name="Picture 2" descr="GrassHopper 3D Logo PNG Vector (AI) Free Download">
            <a:extLst>
              <a:ext uri="{FF2B5EF4-FFF2-40B4-BE49-F238E27FC236}">
                <a16:creationId xmlns:a16="http://schemas.microsoft.com/office/drawing/2014/main" id="{D04DC8D4-EB1A-8BAD-5EAD-52AEFD4FC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109" y="1088607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34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roomdiagram: Handmatige invoer 73">
            <a:extLst>
              <a:ext uri="{FF2B5EF4-FFF2-40B4-BE49-F238E27FC236}">
                <a16:creationId xmlns:a16="http://schemas.microsoft.com/office/drawing/2014/main" id="{812E144C-2B87-E15A-677D-B928AC2A0338}"/>
              </a:ext>
            </a:extLst>
          </p:cNvPr>
          <p:cNvSpPr/>
          <p:nvPr/>
        </p:nvSpPr>
        <p:spPr>
          <a:xfrm rot="10800000" flipH="1">
            <a:off x="3553039" y="0"/>
            <a:ext cx="8686325" cy="5853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05 w 10000"/>
              <a:gd name="connsiteY0" fmla="*/ 50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5 w 10000"/>
              <a:gd name="connsiteY4" fmla="*/ 5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5" y="50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05" y="507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EFA8B8-C6D9-1A42-7B29-5628CA119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486" y="572878"/>
            <a:ext cx="3750314" cy="5531060"/>
          </a:xfrm>
        </p:spPr>
        <p:txBody>
          <a:bodyPr/>
          <a:lstStyle/>
          <a:p>
            <a:pPr marL="0" indent="0" algn="ctr">
              <a:buNone/>
            </a:pPr>
            <a:r>
              <a:rPr lang="nl-NL" sz="3200" dirty="0"/>
              <a:t>Communiceren</a:t>
            </a:r>
            <a:endParaRPr lang="en-US" sz="32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C3D993B-3E8D-E5F1-EE50-9A641BFE8FF1}"/>
              </a:ext>
            </a:extLst>
          </p:cNvPr>
          <p:cNvSpPr txBox="1"/>
          <p:nvPr/>
        </p:nvSpPr>
        <p:spPr>
          <a:xfrm>
            <a:off x="940666" y="2738243"/>
            <a:ext cx="2959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2"/>
                </a:solidFill>
              </a:rPr>
              <a:t>“Objecten dienen omgezet te kunnen worden naar IFC”</a:t>
            </a:r>
            <a:endParaRPr lang="en-US" sz="2400" dirty="0">
              <a:solidFill>
                <a:schemeClr val="bg2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89193BD-3267-3461-71CF-68A5BFE93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856" y="476672"/>
            <a:ext cx="715327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1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roomdiagram: Handmatige invoer 73">
            <a:extLst>
              <a:ext uri="{FF2B5EF4-FFF2-40B4-BE49-F238E27FC236}">
                <a16:creationId xmlns:a16="http://schemas.microsoft.com/office/drawing/2014/main" id="{812E144C-2B87-E15A-677D-B928AC2A0338}"/>
              </a:ext>
            </a:extLst>
          </p:cNvPr>
          <p:cNvSpPr/>
          <p:nvPr/>
        </p:nvSpPr>
        <p:spPr>
          <a:xfrm rot="10800000" flipH="1">
            <a:off x="3553039" y="0"/>
            <a:ext cx="8686325" cy="5853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05 w 10000"/>
              <a:gd name="connsiteY0" fmla="*/ 50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5 w 10000"/>
              <a:gd name="connsiteY4" fmla="*/ 5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5" y="50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05" y="507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8AA70-585D-AC78-8511-D185D903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EFA8B8-C6D9-1A42-7B29-5628CA119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486" y="572878"/>
            <a:ext cx="3750314" cy="5531060"/>
          </a:xfrm>
        </p:spPr>
        <p:txBody>
          <a:bodyPr/>
          <a:lstStyle/>
          <a:p>
            <a:pPr marL="0" indent="0" algn="ctr">
              <a:buNone/>
            </a:pPr>
            <a:r>
              <a:rPr lang="nl-NL" sz="4000" dirty="0"/>
              <a:t>Genereren</a:t>
            </a:r>
            <a:endParaRPr lang="en-US" sz="44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C3D993B-3E8D-E5F1-EE50-9A641BFE8FF1}"/>
              </a:ext>
            </a:extLst>
          </p:cNvPr>
          <p:cNvSpPr txBox="1"/>
          <p:nvPr/>
        </p:nvSpPr>
        <p:spPr>
          <a:xfrm>
            <a:off x="1152512" y="2645910"/>
            <a:ext cx="25362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chemeClr val="bg2"/>
                </a:solidFill>
              </a:rPr>
              <a:t>“Het kunnen bewerken van de geometrie”</a:t>
            </a:r>
            <a:endParaRPr lang="en-US" sz="2800" dirty="0">
              <a:solidFill>
                <a:schemeClr val="bg2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B20D786-33A7-0403-1662-22727661D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982" y="620688"/>
            <a:ext cx="6774650" cy="44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5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ogeschool Inholland - Template">
  <a:themeElements>
    <a:clrScheme name="HI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3027F"/>
      </a:accent1>
      <a:accent2>
        <a:srgbClr val="000000"/>
      </a:accent2>
      <a:accent3>
        <a:srgbClr val="FFFF00"/>
      </a:accent3>
      <a:accent4>
        <a:srgbClr val="DBDBDB"/>
      </a:accent4>
      <a:accent5>
        <a:srgbClr val="FE8FCC"/>
      </a:accent5>
      <a:accent6>
        <a:srgbClr val="595959"/>
      </a:accent6>
      <a:hlink>
        <a:srgbClr val="E3027F"/>
      </a:hlink>
      <a:folHlink>
        <a:srgbClr val="E3027F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STRUCTIES">
  <a:themeElements>
    <a:clrScheme name="Custom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7AE3E"/>
      </a:accent1>
      <a:accent2>
        <a:srgbClr val="000000"/>
      </a:accent2>
      <a:accent3>
        <a:srgbClr val="FFFF00"/>
      </a:accent3>
      <a:accent4>
        <a:srgbClr val="DBDBDB"/>
      </a:accent4>
      <a:accent5>
        <a:srgbClr val="C1E2AE"/>
      </a:accent5>
      <a:accent6>
        <a:srgbClr val="595959"/>
      </a:accent6>
      <a:hlink>
        <a:srgbClr val="67AE3E"/>
      </a:hlink>
      <a:folHlink>
        <a:srgbClr val="67AE3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A5225FB34AAA4D96EF4C70799D5D51" ma:contentTypeVersion="11" ma:contentTypeDescription="Create a new document." ma:contentTypeScope="" ma:versionID="e8c7d53f581995da5cd4b8248a349b68">
  <xsd:schema xmlns:xsd="http://www.w3.org/2001/XMLSchema" xmlns:xs="http://www.w3.org/2001/XMLSchema" xmlns:p="http://schemas.microsoft.com/office/2006/metadata/properties" xmlns:ns2="681123fc-7657-4809-943d-57b42c131cee" xmlns:ns3="5086eba4-090e-4a0c-9b1b-f863ca75464a" targetNamespace="http://schemas.microsoft.com/office/2006/metadata/properties" ma:root="true" ma:fieldsID="531fbb5bcc7dc8601198f8af6d651c63" ns2:_="" ns3:_="">
    <xsd:import namespace="681123fc-7657-4809-943d-57b42c131cee"/>
    <xsd:import namespace="5086eba4-090e-4a0c-9b1b-f863ca7546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1123fc-7657-4809-943d-57b42c131c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549dd37-18f5-4971-a464-9934806350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86eba4-090e-4a0c-9b1b-f863ca75464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4bcb2c7-c4f9-44d9-afb8-795dffead837}" ma:internalName="TaxCatchAll" ma:showField="CatchAllData" ma:web="5086eba4-090e-4a0c-9b1b-f863ca7546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086eba4-090e-4a0c-9b1b-f863ca75464a" xsi:nil="true"/>
    <lcf76f155ced4ddcb4097134ff3c332f xmlns="681123fc-7657-4809-943d-57b42c131ce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E5615A8-63AD-4071-9F68-FB55A0E341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61B2E1-B0B7-42FF-8CF9-B664037753A8}"/>
</file>

<file path=customXml/itemProps3.xml><?xml version="1.0" encoding="utf-8"?>
<ds:datastoreItem xmlns:ds="http://schemas.openxmlformats.org/officeDocument/2006/customXml" ds:itemID="{6C2B1B6C-89BF-49A3-999E-CC4A3856A94E}">
  <ds:schemaRefs>
    <ds:schemaRef ds:uri="http://schemas.microsoft.com/office/2006/metadata/properties"/>
    <ds:schemaRef ds:uri="http://www.w3.org/2000/xmlns/"/>
    <ds:schemaRef ds:uri="09fd4f44-d52f-4800-b42b-bd599953b73d"/>
    <ds:schemaRef ds:uri="http://www.w3.org/2001/XMLSchema-instance"/>
    <ds:schemaRef ds:uri="dcc3d3d4-c7f1-432d-b7ba-fbc69f6d83c5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7039</TotalTime>
  <Words>1010</Words>
  <Application>Microsoft Office PowerPoint</Application>
  <PresentationFormat>Breedbeeld</PresentationFormat>
  <Paragraphs>399</Paragraphs>
  <Slides>62</Slides>
  <Notes>62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62</vt:i4>
      </vt:variant>
    </vt:vector>
  </HeadingPairs>
  <TitlesOfParts>
    <vt:vector size="64" baseType="lpstr">
      <vt:lpstr>Hogeschool Inholland - Template</vt:lpstr>
      <vt:lpstr>INSTRUCTIES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Silvana Salamur</dc:creator>
  <cp:lastModifiedBy>donny hoogendorp</cp:lastModifiedBy>
  <cp:revision>155</cp:revision>
  <dcterms:created xsi:type="dcterms:W3CDTF">2020-03-03T12:36:00Z</dcterms:created>
  <dcterms:modified xsi:type="dcterms:W3CDTF">2022-11-17T18:44:58Z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4779550</vt:lpwstr>
  </property>
  <property fmtid="{D5CDD505-2E9C-101B-9397-08002B2CF9AE}" pid="3" name="NXPowerLiteSettings">
    <vt:lpwstr>C980073804F000</vt:lpwstr>
  </property>
  <property fmtid="{D5CDD505-2E9C-101B-9397-08002B2CF9AE}" pid="4" name="NXPowerLiteVersion">
    <vt:lpwstr>D8.0.4</vt:lpwstr>
  </property>
  <property fmtid="{D5CDD505-2E9C-101B-9397-08002B2CF9AE}" pid="5" name="ContentTypeId">
    <vt:lpwstr>0x010100E6A5225FB34AAA4D96EF4C70799D5D51</vt:lpwstr>
  </property>
  <property fmtid="{D5CDD505-2E9C-101B-9397-08002B2CF9AE}" pid="6" name="MediaServiceImageTags">
    <vt:lpwstr/>
  </property>
</Properties>
</file>