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63" r:id="rId5"/>
    <p:sldId id="262" r:id="rId6"/>
    <p:sldId id="266" r:id="rId7"/>
    <p:sldId id="259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/>
    <p:restoredTop sz="94676"/>
  </p:normalViewPr>
  <p:slideViewPr>
    <p:cSldViewPr snapToGrid="0">
      <p:cViewPr>
        <p:scale>
          <a:sx n="100" d="100"/>
          <a:sy n="100" d="100"/>
        </p:scale>
        <p:origin x="-5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BE-25E0-534A-B68F-784C95F7F62C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6E13-00FF-B640-9B99-CB7E03D53F8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565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NL" dirty="0"/>
              <a:t>ot assigned by the user/ problem of having far objects from origin making graphics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6E13-00FF-B640-9B99-CB7E03D53F8D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81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NL" dirty="0"/>
              <a:t>ood solution for one view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6E13-00FF-B640-9B99-CB7E03D53F8D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567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8300-D6E1-B2DB-373F-F33C7416F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A4D00-A642-63C9-B44E-EF6507527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DA12-5DC2-A36C-E1EC-8F26E06B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D393-D78F-C0E5-E82B-B765D3D2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6F58-EA44-2A33-F2BA-0969F934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80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471C-1D3A-0533-0D97-E24431B6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E0669-5B5F-2BF0-C786-CB35A883D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FC5D-E0EF-9E2B-F799-DA02CF04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86F72-3546-405B-6402-4AD60810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9DEAD-6D2F-B8C6-4882-67186415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598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DDA0-6FD4-8876-3E56-44DED0394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B7309-CAEF-5166-58BE-6427946DA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DD50A-F378-EE65-8A52-CAE40240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0DCA-5895-1E21-1A32-638D7C9E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9A886-183C-E68B-C45B-71FE2CBF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052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1E6F-FE5B-BF6A-7248-94779D4B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9E55-1B80-7F2D-C222-8959C354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AC1E-C736-3B70-E6F0-83CCB322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FE254-736D-5384-58A8-383D0804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5F76-F1AB-0BF4-CCA3-7F803F89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921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E6AA-410D-944F-5D86-B930F578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935DA-0DE0-CE72-4F13-481F18B3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DFEB-069B-1E63-972D-E601BC62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6030-0FB7-BD4C-EC08-3D7286D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86E00-60CA-9C2B-8CC3-6F903B82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830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7256-C38A-1635-F529-EB8E2F23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A26C-49F3-86DA-AD45-B992FDDCC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20DB6-DE7D-0530-7D4E-24DA139D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DE560-533D-25CE-717A-5B846171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B8E0-4828-730B-FFE0-DB1D357E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1E584-4405-3559-0DCE-9695880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742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B291-0164-ABDA-6EBC-8FA7FF71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B0C9D-B013-0789-C160-2D83A074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F5722-6E20-228D-3BA0-396F218C2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98E40-06DD-2CE8-67A9-20F429B45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07B6D-180A-0606-BDC0-4984BCBDA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95BF7-7FAC-1560-7612-FBC18BA5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FDA18-C59D-4FC4-FC75-A4B2F5B2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94B8FA-312B-121A-5EBF-FB04C502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090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C8ED-8D10-14B8-627C-112D9F3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D017B-7B39-9C78-DE44-83285301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B993F-2676-6544-ACDE-13B1A67D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DC371-3B4F-FCF4-33B5-A82A534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586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A0A7A-E5C3-A89B-4DF3-7B30539A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9BFE4-1766-9B18-6706-B229A1FE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EBECB-EEA9-915F-7710-85A9918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769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092C-2617-B4F2-FDC3-1572BCF2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B55B-CE29-2DD8-018F-7ACDB838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9BFC8-0C4C-4FFD-2466-038138581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65124-307C-7D3D-5473-DC4E9F8C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FF080-8800-5DB2-EC75-8AB60FCF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ED37D-9B87-FDBA-9D29-C0FB2933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922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0A4D-7DEA-B4AA-8BC8-07367D65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3C02-321A-D076-CC16-808C8302A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6B3A4-0215-6B3B-83B8-C21C0AFB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E6BC-3563-FE3D-B1CD-0EB464A1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F937C-D763-0ED3-238C-11209E56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C4F0A-1459-A2F6-1A34-37E7958B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169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1BAE8-DD9E-6632-D846-9866AB46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B04F-98FD-F69A-12DF-7857E35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A5C1-F174-1E36-C015-CE140D88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793E-AFDE-C342-97B3-1BA8DC93DB9B}" type="datetimeFigureOut">
              <a:rPr lang="en-NL" smtClean="0"/>
              <a:t>16/11/2022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7248-CD27-02E5-864F-62B27EC0D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83BA-D400-3879-8088-45A9E4EB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13A8-4367-8A4F-BA1B-1DA346EDC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73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6562F-A36A-9082-03B6-3D48A3DBE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536" y="1261872"/>
            <a:ext cx="8238744" cy="3118104"/>
          </a:xfrm>
        </p:spPr>
        <p:txBody>
          <a:bodyPr>
            <a:normAutofit/>
          </a:bodyPr>
          <a:lstStyle/>
          <a:p>
            <a:pPr algn="l"/>
            <a:r>
              <a:rPr lang="en-NL" sz="6800" dirty="0">
                <a:solidFill>
                  <a:schemeClr val="accent1"/>
                </a:solidFill>
              </a:rPr>
              <a:t>CityJSON to Revit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DCD7F-056C-F4E3-7FE8-1C7F8BA1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536" y="4562856"/>
            <a:ext cx="8238744" cy="122529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</a:t>
            </a:r>
            <a:r>
              <a:rPr lang="en-NL" dirty="0"/>
              <a:t> Plugin for Autodesk Revit</a:t>
            </a:r>
            <a:endParaRPr lang="en-N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DB61A8-F412-4C20-81C0-5B3ED6E43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F1C0B91C-D011-482B-A494-E48497FBC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0571556-24A1-4095-93E8-DB173C6CD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E974A71-BEE4-40AF-89A6-FDD36655A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D667FF13-DA96-45EC-9D83-4647FE275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F11840EC-DF4F-47D7-9DFB-76B4B8543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9A53FCF9-7A57-49AD-B709-79127CFEF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84A77F9-2746-4A6C-9D62-D910F7979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C64E8EC-E435-4A50-8DCC-F1D1146E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477BD5D-1BC6-4730-B8C8-ADA47AC7B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03B2280-793B-459A-A7A7-413C1B50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65542C9-4CB0-4F11-9377-D507A1BB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51B4DCDA-7DA1-4D83-A06B-64C3807DD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A804718-7A3F-44E5-ACA7-1CBC727C0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DB495408-912A-40A1-B4EB-B8B1070D3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38424851-9238-411E-A683-1D82E04A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8E06FA0F-15EB-48EE-B6EB-06F420C0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79692C7-9AC0-4B2C-9456-3ED401877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ED576C72-8571-4357-8868-561C61A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362EFBB-07B1-4FE6-BB68-BAFC96B07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3C3F8F6-C889-80C2-E861-5C74D3A8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965" y="4686322"/>
            <a:ext cx="1248396" cy="12483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F4E09C0-43CA-554F-5071-FB2902EA87BC}"/>
              </a:ext>
            </a:extLst>
          </p:cNvPr>
          <p:cNvSpPr txBox="1"/>
          <p:nvPr/>
        </p:nvSpPr>
        <p:spPr>
          <a:xfrm>
            <a:off x="9875035" y="6054043"/>
            <a:ext cx="202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1400" dirty="0"/>
              <a:t>Amir Hakim</a:t>
            </a:r>
          </a:p>
          <a:p>
            <a:pPr algn="ctr"/>
            <a:r>
              <a:rPr lang="en-NL" sz="1400" dirty="0"/>
              <a:t>S.Hakim@tudelft.nl</a:t>
            </a:r>
          </a:p>
        </p:txBody>
      </p:sp>
    </p:spTree>
    <p:extLst>
      <p:ext uri="{BB962C8B-B14F-4D97-AF65-F5344CB8AC3E}">
        <p14:creationId xmlns:p14="http://schemas.microsoft.com/office/powerpoint/2010/main" val="349009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71C92C-6997-6844-C235-4DF966CC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/>
            <a:r>
              <a:rPr lang="en-NL" sz="4000"/>
              <a:t>Thank you!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A3EF41-C0B4-004C-DD12-73CC730F156C}"/>
              </a:ext>
            </a:extLst>
          </p:cNvPr>
          <p:cNvGrpSpPr/>
          <p:nvPr/>
        </p:nvGrpSpPr>
        <p:grpSpPr>
          <a:xfrm>
            <a:off x="4198061" y="1990976"/>
            <a:ext cx="3795880" cy="4175468"/>
            <a:chOff x="4153452" y="2679700"/>
            <a:chExt cx="3302000" cy="3632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2B79D0-0F82-D755-8988-17832A1FC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0" b="94755" l="5577" r="91731">
                          <a14:foregroundMark x1="91731" y1="53671" x2="91731" y2="53671"/>
                          <a14:foregroundMark x1="68654" y1="93007" x2="68654" y2="93007"/>
                          <a14:foregroundMark x1="55769" y1="94231" x2="55769" y2="94231"/>
                          <a14:foregroundMark x1="41923" y1="93357" x2="41923" y2="93357"/>
                          <a14:foregroundMark x1="41923" y1="91259" x2="39038" y2="82168"/>
                          <a14:foregroundMark x1="12115" y1="50350" x2="12115" y2="50350"/>
                          <a14:foregroundMark x1="5577" y1="52622" x2="5577" y2="52622"/>
                          <a14:foregroundMark x1="37500" y1="15909" x2="37500" y2="15909"/>
                          <a14:foregroundMark x1="65192" y1="12937" x2="65192" y2="12937"/>
                          <a14:foregroundMark x1="62885" y1="5420" x2="62885" y2="5420"/>
                          <a14:foregroundMark x1="43654" y1="94755" x2="42500" y2="937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3452" y="2679700"/>
              <a:ext cx="3302000" cy="3632200"/>
            </a:xfrm>
            <a:prstGeom prst="rect">
              <a:avLst/>
            </a:prstGeom>
          </p:spPr>
        </p:pic>
        <p:pic>
          <p:nvPicPr>
            <p:cNvPr id="2054" name="Picture 6" descr="CityJSON · GitHub">
              <a:extLst>
                <a:ext uri="{FF2B5EF4-FFF2-40B4-BE49-F238E27FC236}">
                  <a16:creationId xmlns:a16="http://schemas.microsoft.com/office/drawing/2014/main" id="{A8D75505-E91D-64BC-6A5C-384AA9796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292" y="4207963"/>
              <a:ext cx="575674" cy="57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Revit Reviews, Demo &amp; Pricing - 2022">
              <a:extLst>
                <a:ext uri="{FF2B5EF4-FFF2-40B4-BE49-F238E27FC236}">
                  <a16:creationId xmlns:a16="http://schemas.microsoft.com/office/drawing/2014/main" id="{CA84CED8-043B-566D-643B-977E59296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709" y="4207963"/>
              <a:ext cx="575674" cy="57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508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EECD3-7968-8A35-97C2-0DBE1D12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NL" dirty="0"/>
              <a:t>Visualizing CityJSON geometries in Revit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5C64F2D-D232-B1F6-8648-01D06007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7" r="3563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0A50-7CC8-ECBD-978C-82FA700E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/>
              <a:t>M</a:t>
            </a:r>
            <a:r>
              <a:rPr lang="en-NL" sz="2000" dirty="0"/>
              <a:t>ost of the exiting solutions make all the geometries as one object</a:t>
            </a:r>
          </a:p>
          <a:p>
            <a:r>
              <a:rPr lang="en-US" sz="2000" dirty="0"/>
              <a:t>Ability to see how eliminating or changing city objects affects the BIM model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1072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C92C-6997-6844-C235-4DF966CC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 err="1"/>
              <a:t>CityJSON</a:t>
            </a:r>
            <a:endParaRPr lang="en-NL" dirty="0"/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son file - Free interface icons">
            <a:extLst>
              <a:ext uri="{FF2B5EF4-FFF2-40B4-BE49-F238E27FC236}">
                <a16:creationId xmlns:a16="http://schemas.microsoft.com/office/drawing/2014/main" id="{372794AB-6DD6-94CD-CCBA-C11C1689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206" y="2811104"/>
            <a:ext cx="2928114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5B83-6520-E039-073A-1A82E5F1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sz="2400"/>
              <a:t> a data exchange format for digital 3D models of cities and landscapes</a:t>
            </a:r>
          </a:p>
          <a:p>
            <a:r>
              <a:rPr lang="en-US" sz="2400"/>
              <a:t>It aims at being easy-to-use (for reading, processing, and creating datasets)</a:t>
            </a:r>
          </a:p>
          <a:p>
            <a:r>
              <a:rPr lang="en-US" sz="2400"/>
              <a:t>It was designed with programmers in mind, so that tools and APIs supporting it can be quickly built.</a:t>
            </a:r>
            <a:endParaRPr lang="en-NL" sz="2400"/>
          </a:p>
        </p:txBody>
      </p:sp>
    </p:spTree>
    <p:extLst>
      <p:ext uri="{BB962C8B-B14F-4D97-AF65-F5344CB8AC3E}">
        <p14:creationId xmlns:p14="http://schemas.microsoft.com/office/powerpoint/2010/main" val="64887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F7B95-4C1E-5A20-629B-3B10D33B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CityJSON origin vs. Revit origin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CEC8455-BB54-8372-04FE-48C1CFB64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2" b="2792"/>
          <a:stretch/>
        </p:blipFill>
        <p:spPr>
          <a:xfrm>
            <a:off x="155319" y="2871864"/>
            <a:ext cx="5877181" cy="3986136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703FB1D-E40C-C5DF-03F3-4889ECF9A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76" r="3826" b="-2"/>
          <a:stretch/>
        </p:blipFill>
        <p:spPr>
          <a:xfrm>
            <a:off x="6247077" y="2861574"/>
            <a:ext cx="5795441" cy="3996426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2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EECD3-7968-8A35-97C2-0DBE1D12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Visualizing objects in Revit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0A50-7CC8-ECBD-978C-82FA700E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27D1FF"/>
                </a:solidFill>
              </a:rPr>
              <a:t>Color override in views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AA2739-8B0E-90AE-4218-B341BC490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09" b="8805"/>
          <a:stretch/>
        </p:blipFill>
        <p:spPr>
          <a:xfrm>
            <a:off x="331567" y="3195304"/>
            <a:ext cx="5455917" cy="246066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6B49085-475C-0E8E-146E-4FFDD3C96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09" b="8805"/>
          <a:stretch/>
        </p:blipFill>
        <p:spPr>
          <a:xfrm>
            <a:off x="6445073" y="3195304"/>
            <a:ext cx="5455917" cy="24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EECD3-7968-8A35-97C2-0DBE1D12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Visualizing objects in Revit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0A50-7CC8-ECBD-978C-82FA700E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5F7DF1"/>
                </a:solidFill>
              </a:rPr>
              <a:t>Material assignment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C172AEC-E767-60A4-1C87-48428244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1" y="2426818"/>
            <a:ext cx="5348009" cy="3997637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B679DD52-F7BA-08D2-1A59-D146DDA37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2" b="7554"/>
          <a:stretch/>
        </p:blipFill>
        <p:spPr>
          <a:xfrm>
            <a:off x="6445073" y="2793999"/>
            <a:ext cx="5455917" cy="31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0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1C92C-6997-6844-C235-4DF966CC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en-NL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5B83-6520-E039-073A-1A82E5F1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en-US" sz="2000"/>
              <a:t>First version will be published in the official </a:t>
            </a:r>
            <a:r>
              <a:rPr lang="en-US" sz="2000" b="1"/>
              <a:t>Autodesk App Store</a:t>
            </a:r>
            <a:r>
              <a:rPr lang="en-US" sz="2000"/>
              <a:t> as a free plugin.</a:t>
            </a:r>
          </a:p>
          <a:p>
            <a:r>
              <a:rPr lang="en-US" sz="2000"/>
              <a:t>The repository is available publicly on </a:t>
            </a:r>
            <a:r>
              <a:rPr lang="en-US" sz="2000" b="1"/>
              <a:t>GitHub</a:t>
            </a:r>
            <a:endParaRPr lang="en-NL" sz="2000" b="1"/>
          </a:p>
        </p:txBody>
      </p:sp>
    </p:spTree>
    <p:extLst>
      <p:ext uri="{BB962C8B-B14F-4D97-AF65-F5344CB8AC3E}">
        <p14:creationId xmlns:p14="http://schemas.microsoft.com/office/powerpoint/2010/main" val="114622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89F62-9F11-AE58-A0E1-3FC418EB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NL">
                <a:solidFill>
                  <a:srgbClr val="FFFFFF"/>
                </a:solidFill>
              </a:rPr>
              <a:t>Future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EDD0-B511-B514-CDCB-A2405AA8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NL" sz="2000" dirty="0">
                <a:solidFill>
                  <a:srgbClr val="FFFFFF"/>
                </a:solidFill>
              </a:rPr>
              <a:t>dding CityJSON toolbar for searching and reading geo-object details and semantics</a:t>
            </a:r>
          </a:p>
          <a:p>
            <a:pPr marL="0" indent="0">
              <a:buNone/>
            </a:pPr>
            <a:endParaRPr lang="en-NL" sz="2000" dirty="0">
              <a:solidFill>
                <a:srgbClr val="FFFFFF"/>
              </a:solidFill>
            </a:endParaRPr>
          </a:p>
          <a:p>
            <a:endParaRPr lang="en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D5660-D843-5128-486D-7C87915C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NL" sz="40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130D25-F9DD-BB6B-528B-CD482AAA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en-NL" sz="2400">
                <a:solidFill>
                  <a:schemeClr val="bg1">
                    <a:alpha val="80000"/>
                  </a:schemeClr>
                </a:solidFill>
              </a:rPr>
              <a:t>What would be possible use of this plugin in AEC?</a:t>
            </a:r>
          </a:p>
          <a:p>
            <a:r>
              <a:rPr lang="en-NL" sz="2400">
                <a:solidFill>
                  <a:schemeClr val="bg1">
                    <a:alpha val="80000"/>
                  </a:schemeClr>
                </a:solidFill>
              </a:rPr>
              <a:t>Which updates can be considered for the future version?</a:t>
            </a:r>
            <a:endParaRPr lang="en-NL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Picture 4" descr="Construction area">
            <a:extLst>
              <a:ext uri="{FF2B5EF4-FFF2-40B4-BE49-F238E27FC236}">
                <a16:creationId xmlns:a16="http://schemas.microsoft.com/office/drawing/2014/main" id="{22765A05-B235-A33E-76F8-2B1E8EBA0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8" r="16987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84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5225FB34AAA4D96EF4C70799D5D51" ma:contentTypeVersion="11" ma:contentTypeDescription="Create a new document." ma:contentTypeScope="" ma:versionID="e8c7d53f581995da5cd4b8248a349b68">
  <xsd:schema xmlns:xsd="http://www.w3.org/2001/XMLSchema" xmlns:xs="http://www.w3.org/2001/XMLSchema" xmlns:p="http://schemas.microsoft.com/office/2006/metadata/properties" xmlns:ns2="681123fc-7657-4809-943d-57b42c131cee" xmlns:ns3="5086eba4-090e-4a0c-9b1b-f863ca75464a" targetNamespace="http://schemas.microsoft.com/office/2006/metadata/properties" ma:root="true" ma:fieldsID="531fbb5bcc7dc8601198f8af6d651c63" ns2:_="" ns3:_="">
    <xsd:import namespace="681123fc-7657-4809-943d-57b42c131cee"/>
    <xsd:import namespace="5086eba4-090e-4a0c-9b1b-f863ca754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23fc-7657-4809-943d-57b42c13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49dd37-18f5-4971-a464-993480635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6eba4-090e-4a0c-9b1b-f863ca7546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4bcb2c7-c4f9-44d9-afb8-795dffead837}" ma:internalName="TaxCatchAll" ma:showField="CatchAllData" ma:web="5086eba4-090e-4a0c-9b1b-f863ca754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33093-0312-43FF-BBBE-3DDC9447CE11}"/>
</file>

<file path=customXml/itemProps2.xml><?xml version="1.0" encoding="utf-8"?>
<ds:datastoreItem xmlns:ds="http://schemas.openxmlformats.org/officeDocument/2006/customXml" ds:itemID="{F4B2CFA8-DCF1-4051-BBF6-4DC4135F14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207</Words>
  <Application>Microsoft Macintosh PowerPoint</Application>
  <PresentationFormat>Widescreen</PresentationFormat>
  <Paragraphs>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CityJSON to Revit</vt:lpstr>
      <vt:lpstr>Visualizing CityJSON geometries in Revit</vt:lpstr>
      <vt:lpstr>CityJSON</vt:lpstr>
      <vt:lpstr>CityJSON origin vs. Revit origin</vt:lpstr>
      <vt:lpstr>Visualizing objects in Revit</vt:lpstr>
      <vt:lpstr>Visualizing objects in Revit</vt:lpstr>
      <vt:lpstr>Target</vt:lpstr>
      <vt:lpstr>Future updates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CityJSON to Revit</dc:title>
  <dc:creator>Amir Hakim</dc:creator>
  <cp:lastModifiedBy>Amir Hakim</cp:lastModifiedBy>
  <cp:revision>2</cp:revision>
  <dcterms:created xsi:type="dcterms:W3CDTF">2022-11-16T08:12:21Z</dcterms:created>
  <dcterms:modified xsi:type="dcterms:W3CDTF">2022-11-17T11:13:53Z</dcterms:modified>
</cp:coreProperties>
</file>