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3" r:id="rId1"/>
    <p:sldMasterId id="2147483725" r:id="rId2"/>
    <p:sldMasterId id="2147483737" r:id="rId3"/>
    <p:sldMasterId id="2147483749" r:id="rId4"/>
    <p:sldMasterId id="2147483761" r:id="rId5"/>
    <p:sldMasterId id="2147483773" r:id="rId6"/>
    <p:sldMasterId id="2147483785" r:id="rId7"/>
    <p:sldMasterId id="2147483797" r:id="rId8"/>
    <p:sldMasterId id="2147483833" r:id="rId9"/>
  </p:sldMasterIdLst>
  <p:notesMasterIdLst>
    <p:notesMasterId r:id="rId25"/>
  </p:notesMasterIdLst>
  <p:handoutMasterIdLst>
    <p:handoutMasterId r:id="rId26"/>
  </p:handoutMasterIdLst>
  <p:sldIdLst>
    <p:sldId id="261" r:id="rId10"/>
    <p:sldId id="259" r:id="rId11"/>
    <p:sldId id="304" r:id="rId12"/>
    <p:sldId id="299" r:id="rId13"/>
    <p:sldId id="305" r:id="rId14"/>
    <p:sldId id="306" r:id="rId15"/>
    <p:sldId id="31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5143500" type="screen16x9"/>
  <p:notesSz cx="6858000" cy="9144000"/>
  <p:embeddedFontLst>
    <p:embeddedFont>
      <p:font typeface="Open Sans Light" panose="020B0604020202020204" charset="0"/>
      <p:regular r:id="rId27"/>
      <p: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Semibold" panose="020B0706030804020204" pitchFamily="34" charset="0"/>
      <p:bold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9D"/>
    <a:srgbClr val="05A39F"/>
    <a:srgbClr val="0A71B3"/>
    <a:srgbClr val="E6E6E6"/>
    <a:srgbClr val="736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8966" autoAdjust="0"/>
    <p:restoredTop sz="86410" autoAdjust="0"/>
  </p:normalViewPr>
  <p:slideViewPr>
    <p:cSldViewPr snapToGrid="0" snapToObjects="1">
      <p:cViewPr varScale="1">
        <p:scale>
          <a:sx n="130" d="100"/>
          <a:sy n="130" d="100"/>
        </p:scale>
        <p:origin x="88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A0BF9-E194-4726-91D5-F112C39DF0C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A0200C18-7B7C-4CB3-BE44-679A5EACA7C4}">
      <dgm:prSet phldrT="[Tekst]"/>
      <dgm:spPr>
        <a:solidFill>
          <a:srgbClr val="0A71B3"/>
        </a:solidFill>
      </dgm:spPr>
      <dgm:t>
        <a:bodyPr/>
        <a:lstStyle/>
        <a:p>
          <a:r>
            <a:rPr lang="nl-NL" dirty="0"/>
            <a:t>Raad van Toezicht</a:t>
          </a:r>
        </a:p>
      </dgm:t>
    </dgm:pt>
    <dgm:pt modelId="{C9960B02-C361-4204-899B-14D73AE6A81F}" type="parTrans" cxnId="{F1B2BC01-9020-45F9-8FAB-8C6FBF59E431}">
      <dgm:prSet/>
      <dgm:spPr/>
      <dgm:t>
        <a:bodyPr/>
        <a:lstStyle/>
        <a:p>
          <a:endParaRPr lang="nl-NL"/>
        </a:p>
      </dgm:t>
    </dgm:pt>
    <dgm:pt modelId="{F78EAB3C-391F-4B80-ABF4-5B31DBBE13DA}" type="sibTrans" cxnId="{F1B2BC01-9020-45F9-8FAB-8C6FBF59E431}">
      <dgm:prSet/>
      <dgm:spPr/>
      <dgm:t>
        <a:bodyPr/>
        <a:lstStyle/>
        <a:p>
          <a:endParaRPr lang="nl-NL"/>
        </a:p>
      </dgm:t>
    </dgm:pt>
    <dgm:pt modelId="{DFAAAB30-DED1-4DCD-B86A-0ECB84642FED}">
      <dgm:prSet phldrT="[Tekst]" custT="1"/>
      <dgm:spPr>
        <a:solidFill>
          <a:srgbClr val="04A59E"/>
        </a:solidFill>
        <a:ln>
          <a:solidFill>
            <a:srgbClr val="05A0A1"/>
          </a:solidFill>
        </a:ln>
      </dgm:spPr>
      <dgm:t>
        <a:bodyPr/>
        <a:lstStyle/>
        <a:p>
          <a:pPr algn="ctr"/>
          <a:r>
            <a:rPr lang="nl-NL" sz="1200" dirty="0"/>
            <a:t>Expertgroep 1</a:t>
          </a:r>
        </a:p>
      </dgm:t>
    </dgm:pt>
    <dgm:pt modelId="{BA684944-95CE-4A83-990B-963737490B5D}" type="parTrans" cxnId="{2F0619AA-6666-4DD5-AFE5-BA8F6A63D98A}">
      <dgm:prSet/>
      <dgm:spPr>
        <a:ln>
          <a:solidFill>
            <a:srgbClr val="00A99D"/>
          </a:solidFill>
        </a:ln>
      </dgm:spPr>
      <dgm:t>
        <a:bodyPr/>
        <a:lstStyle/>
        <a:p>
          <a:endParaRPr lang="nl-NL"/>
        </a:p>
      </dgm:t>
    </dgm:pt>
    <dgm:pt modelId="{10872F5C-C9C2-49F8-BFCD-88191B11BFB8}" type="sibTrans" cxnId="{2F0619AA-6666-4DD5-AFE5-BA8F6A63D98A}">
      <dgm:prSet/>
      <dgm:spPr/>
      <dgm:t>
        <a:bodyPr/>
        <a:lstStyle/>
        <a:p>
          <a:endParaRPr lang="nl-NL"/>
        </a:p>
      </dgm:t>
    </dgm:pt>
    <dgm:pt modelId="{ABBA09EF-B4B4-480F-82D8-E7A22846736C}">
      <dgm:prSet phldrT="[Tekst]" custT="1"/>
      <dgm:spPr>
        <a:solidFill>
          <a:srgbClr val="04A59E"/>
        </a:solidFill>
        <a:ln>
          <a:solidFill>
            <a:srgbClr val="05A0A1"/>
          </a:solidFill>
        </a:ln>
      </dgm:spPr>
      <dgm:t>
        <a:bodyPr/>
        <a:lstStyle/>
        <a:p>
          <a:pPr algn="ctr"/>
          <a:r>
            <a:rPr lang="nl-NL" sz="1200" dirty="0"/>
            <a:t>Expertgroep 2</a:t>
          </a:r>
        </a:p>
      </dgm:t>
    </dgm:pt>
    <dgm:pt modelId="{DB25F131-098D-4533-90FC-2A4528A72D5A}" type="parTrans" cxnId="{F8671B2E-6A01-4760-B3C0-E30457AFE017}">
      <dgm:prSet/>
      <dgm:spPr>
        <a:ln>
          <a:solidFill>
            <a:srgbClr val="00A99D"/>
          </a:solidFill>
        </a:ln>
      </dgm:spPr>
      <dgm:t>
        <a:bodyPr/>
        <a:lstStyle/>
        <a:p>
          <a:endParaRPr lang="nl-NL"/>
        </a:p>
      </dgm:t>
    </dgm:pt>
    <dgm:pt modelId="{123AAFB4-F346-481C-83B6-D7AAAD5BD2CE}" type="sibTrans" cxnId="{F8671B2E-6A01-4760-B3C0-E30457AFE017}">
      <dgm:prSet/>
      <dgm:spPr/>
      <dgm:t>
        <a:bodyPr/>
        <a:lstStyle/>
        <a:p>
          <a:endParaRPr lang="nl-NL"/>
        </a:p>
      </dgm:t>
    </dgm:pt>
    <dgm:pt modelId="{7FCC2023-3F9E-4AAF-92E5-D2AC1884907B}">
      <dgm:prSet phldrT="[Tekst]" custT="1"/>
      <dgm:spPr>
        <a:solidFill>
          <a:srgbClr val="04A59E"/>
        </a:solidFill>
        <a:ln>
          <a:solidFill>
            <a:srgbClr val="05A0A1"/>
          </a:solidFill>
        </a:ln>
      </dgm:spPr>
      <dgm:t>
        <a:bodyPr/>
        <a:lstStyle/>
        <a:p>
          <a:pPr algn="ctr"/>
          <a:r>
            <a:rPr lang="nl-NL" sz="1200" dirty="0"/>
            <a:t>Expertgroep 3</a:t>
          </a:r>
        </a:p>
      </dgm:t>
    </dgm:pt>
    <dgm:pt modelId="{4FCB42B6-A2A3-436F-9F67-E968F8CAC5CF}" type="parTrans" cxnId="{E6CA4C07-A7F5-478B-8CF7-E3EE88279632}">
      <dgm:prSet/>
      <dgm:spPr>
        <a:ln>
          <a:solidFill>
            <a:srgbClr val="00A99D"/>
          </a:solidFill>
        </a:ln>
      </dgm:spPr>
      <dgm:t>
        <a:bodyPr/>
        <a:lstStyle/>
        <a:p>
          <a:endParaRPr lang="nl-NL"/>
        </a:p>
      </dgm:t>
    </dgm:pt>
    <dgm:pt modelId="{8EEF122A-DFA8-4518-8CA7-8D14C7FECE66}" type="sibTrans" cxnId="{E6CA4C07-A7F5-478B-8CF7-E3EE88279632}">
      <dgm:prSet/>
      <dgm:spPr/>
      <dgm:t>
        <a:bodyPr/>
        <a:lstStyle/>
        <a:p>
          <a:endParaRPr lang="nl-NL"/>
        </a:p>
      </dgm:t>
    </dgm:pt>
    <dgm:pt modelId="{FC706E82-4501-4D33-8B3B-047BDBE52C19}" type="asst">
      <dgm:prSet phldrT="[Tekst]"/>
      <dgm:spPr>
        <a:solidFill>
          <a:srgbClr val="0788AA"/>
        </a:solidFill>
      </dgm:spPr>
      <dgm:t>
        <a:bodyPr/>
        <a:lstStyle/>
        <a:p>
          <a:r>
            <a:rPr lang="nl-NL" dirty="0"/>
            <a:t>Technische commissie</a:t>
          </a:r>
        </a:p>
      </dgm:t>
    </dgm:pt>
    <dgm:pt modelId="{837CF83B-9723-4F5D-ABC0-AE8F307BB7C6}" type="parTrans" cxnId="{B701F0D0-9CF4-45CC-8C1A-6DF643EBBD0B}">
      <dgm:prSet/>
      <dgm:spPr>
        <a:ln>
          <a:solidFill>
            <a:srgbClr val="04A59E"/>
          </a:solidFill>
        </a:ln>
      </dgm:spPr>
      <dgm:t>
        <a:bodyPr/>
        <a:lstStyle/>
        <a:p>
          <a:endParaRPr lang="nl-NL"/>
        </a:p>
      </dgm:t>
    </dgm:pt>
    <dgm:pt modelId="{5883509F-7E3B-4E4E-A708-F59614F9D144}" type="sibTrans" cxnId="{B701F0D0-9CF4-45CC-8C1A-6DF643EBBD0B}">
      <dgm:prSet/>
      <dgm:spPr/>
      <dgm:t>
        <a:bodyPr/>
        <a:lstStyle/>
        <a:p>
          <a:endParaRPr lang="nl-NL"/>
        </a:p>
      </dgm:t>
    </dgm:pt>
    <dgm:pt modelId="{99DDC6B1-375B-4C26-9E78-2F372EF582E8}" type="asst">
      <dgm:prSet phldrT="[Tekst]"/>
      <dgm:spPr>
        <a:solidFill>
          <a:srgbClr val="0788AA"/>
        </a:solidFill>
      </dgm:spPr>
      <dgm:t>
        <a:bodyPr/>
        <a:lstStyle/>
        <a:p>
          <a:r>
            <a:rPr lang="nl-NL" dirty="0"/>
            <a:t>Bestuur</a:t>
          </a:r>
        </a:p>
      </dgm:t>
    </dgm:pt>
    <dgm:pt modelId="{C2A801EE-6167-42E4-8790-32CFA6A58CD5}" type="sibTrans" cxnId="{FF78F405-775A-4B8B-AC91-FEDE5F5049B7}">
      <dgm:prSet/>
      <dgm:spPr/>
      <dgm:t>
        <a:bodyPr/>
        <a:lstStyle/>
        <a:p>
          <a:endParaRPr lang="nl-NL"/>
        </a:p>
      </dgm:t>
    </dgm:pt>
    <dgm:pt modelId="{B208FD7C-59D1-4E3D-828A-E36AA1FBA6BC}" type="parTrans" cxnId="{FF78F405-775A-4B8B-AC91-FEDE5F5049B7}">
      <dgm:prSet/>
      <dgm:spPr>
        <a:ln>
          <a:solidFill>
            <a:srgbClr val="87CDC8"/>
          </a:solidFill>
        </a:ln>
      </dgm:spPr>
      <dgm:t>
        <a:bodyPr/>
        <a:lstStyle/>
        <a:p>
          <a:endParaRPr lang="nl-NL"/>
        </a:p>
      </dgm:t>
    </dgm:pt>
    <dgm:pt modelId="{D51458BA-7E24-46E9-9469-D53F757D1322}" type="pres">
      <dgm:prSet presAssocID="{471A0BF9-E194-4726-91D5-F112C39DF0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916D328A-CBB5-4BCE-B298-5C001210B302}" type="pres">
      <dgm:prSet presAssocID="{A0200C18-7B7C-4CB3-BE44-679A5EACA7C4}" presName="vertOne" presStyleCnt="0"/>
      <dgm:spPr/>
    </dgm:pt>
    <dgm:pt modelId="{876E464A-C0DC-4C87-8299-4D72C099E754}" type="pres">
      <dgm:prSet presAssocID="{A0200C18-7B7C-4CB3-BE44-679A5EACA7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0A142FA-B867-4718-AF77-8D27A3B61F99}" type="pres">
      <dgm:prSet presAssocID="{A0200C18-7B7C-4CB3-BE44-679A5EACA7C4}" presName="parTransOne" presStyleCnt="0"/>
      <dgm:spPr/>
    </dgm:pt>
    <dgm:pt modelId="{873047F8-37C5-4CC4-B0D8-AB670379F508}" type="pres">
      <dgm:prSet presAssocID="{A0200C18-7B7C-4CB3-BE44-679A5EACA7C4}" presName="horzOne" presStyleCnt="0"/>
      <dgm:spPr/>
    </dgm:pt>
    <dgm:pt modelId="{134F3F5A-65AC-404C-B88F-18326FAEE27F}" type="pres">
      <dgm:prSet presAssocID="{99DDC6B1-375B-4C26-9E78-2F372EF582E8}" presName="vertTwo" presStyleCnt="0"/>
      <dgm:spPr/>
    </dgm:pt>
    <dgm:pt modelId="{A85141CC-D071-44B8-95A8-7EC8A445C7FF}" type="pres">
      <dgm:prSet presAssocID="{99DDC6B1-375B-4C26-9E78-2F372EF582E8}" presName="txTwo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DFB1D39-C8EF-4FE1-A635-1E5639A93FA1}" type="pres">
      <dgm:prSet presAssocID="{99DDC6B1-375B-4C26-9E78-2F372EF582E8}" presName="parTransTwo" presStyleCnt="0"/>
      <dgm:spPr/>
    </dgm:pt>
    <dgm:pt modelId="{2DB17E10-1B8D-4E32-85BD-F7A709ABA3DC}" type="pres">
      <dgm:prSet presAssocID="{99DDC6B1-375B-4C26-9E78-2F372EF582E8}" presName="horzTwo" presStyleCnt="0"/>
      <dgm:spPr/>
    </dgm:pt>
    <dgm:pt modelId="{710488C0-7928-448C-8E7B-5B56645F976D}" type="pres">
      <dgm:prSet presAssocID="{FC706E82-4501-4D33-8B3B-047BDBE52C19}" presName="vertThree" presStyleCnt="0"/>
      <dgm:spPr/>
    </dgm:pt>
    <dgm:pt modelId="{F6B9DEDE-8878-4F21-9DF9-7A6B5DE57EA8}" type="pres">
      <dgm:prSet presAssocID="{FC706E82-4501-4D33-8B3B-047BDBE52C19}" presName="txThre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09D5AF8-990D-45A6-B7E2-F2095E261997}" type="pres">
      <dgm:prSet presAssocID="{FC706E82-4501-4D33-8B3B-047BDBE52C19}" presName="parTransThree" presStyleCnt="0"/>
      <dgm:spPr/>
    </dgm:pt>
    <dgm:pt modelId="{A31F8311-EE95-4E67-BE7F-B390478E10B2}" type="pres">
      <dgm:prSet presAssocID="{FC706E82-4501-4D33-8B3B-047BDBE52C19}" presName="horzThree" presStyleCnt="0"/>
      <dgm:spPr/>
    </dgm:pt>
    <dgm:pt modelId="{2FB85415-8FD6-4DBC-90E8-144727DF60AC}" type="pres">
      <dgm:prSet presAssocID="{DFAAAB30-DED1-4DCD-B86A-0ECB84642FED}" presName="vertFour" presStyleCnt="0">
        <dgm:presLayoutVars>
          <dgm:chPref val="3"/>
        </dgm:presLayoutVars>
      </dgm:prSet>
      <dgm:spPr/>
    </dgm:pt>
    <dgm:pt modelId="{E8CBE4C1-1692-42C0-BAAD-34AE994D51E9}" type="pres">
      <dgm:prSet presAssocID="{DFAAAB30-DED1-4DCD-B86A-0ECB84642FED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969F691-5883-47AD-873E-67F10F4ECB9A}" type="pres">
      <dgm:prSet presAssocID="{DFAAAB30-DED1-4DCD-B86A-0ECB84642FED}" presName="horzFour" presStyleCnt="0"/>
      <dgm:spPr/>
    </dgm:pt>
    <dgm:pt modelId="{76B72710-2F06-4AC7-A34D-C283988F4500}" type="pres">
      <dgm:prSet presAssocID="{10872F5C-C9C2-49F8-BFCD-88191B11BFB8}" presName="sibSpaceFour" presStyleCnt="0"/>
      <dgm:spPr/>
    </dgm:pt>
    <dgm:pt modelId="{9DB7653F-393C-4AFF-9B4D-CF37819EB25C}" type="pres">
      <dgm:prSet presAssocID="{ABBA09EF-B4B4-480F-82D8-E7A22846736C}" presName="vertFour" presStyleCnt="0">
        <dgm:presLayoutVars>
          <dgm:chPref val="3"/>
        </dgm:presLayoutVars>
      </dgm:prSet>
      <dgm:spPr/>
    </dgm:pt>
    <dgm:pt modelId="{A16B4739-3C41-4511-9E9F-685EB8F58C30}" type="pres">
      <dgm:prSet presAssocID="{ABBA09EF-B4B4-480F-82D8-E7A22846736C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6820ADE-D185-46F4-BCB3-712A655BCB03}" type="pres">
      <dgm:prSet presAssocID="{ABBA09EF-B4B4-480F-82D8-E7A22846736C}" presName="horzFour" presStyleCnt="0"/>
      <dgm:spPr/>
    </dgm:pt>
    <dgm:pt modelId="{9ED197B4-8709-4767-9EDB-DB29CF77CABC}" type="pres">
      <dgm:prSet presAssocID="{123AAFB4-F346-481C-83B6-D7AAAD5BD2CE}" presName="sibSpaceFour" presStyleCnt="0"/>
      <dgm:spPr/>
    </dgm:pt>
    <dgm:pt modelId="{4180D139-05DD-48B5-9B05-C63B49672451}" type="pres">
      <dgm:prSet presAssocID="{7FCC2023-3F9E-4AAF-92E5-D2AC1884907B}" presName="vertFour" presStyleCnt="0">
        <dgm:presLayoutVars>
          <dgm:chPref val="3"/>
        </dgm:presLayoutVars>
      </dgm:prSet>
      <dgm:spPr/>
    </dgm:pt>
    <dgm:pt modelId="{33F7242E-5B6E-4ADF-B48E-9024C4470EAB}" type="pres">
      <dgm:prSet presAssocID="{7FCC2023-3F9E-4AAF-92E5-D2AC1884907B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5D34EA0-4B6A-47E7-A77A-6AB51DE9A5E0}" type="pres">
      <dgm:prSet presAssocID="{7FCC2023-3F9E-4AAF-92E5-D2AC1884907B}" presName="horzFour" presStyleCnt="0"/>
      <dgm:spPr/>
    </dgm:pt>
  </dgm:ptLst>
  <dgm:cxnLst>
    <dgm:cxn modelId="{F1B2BC01-9020-45F9-8FAB-8C6FBF59E431}" srcId="{471A0BF9-E194-4726-91D5-F112C39DF0C6}" destId="{A0200C18-7B7C-4CB3-BE44-679A5EACA7C4}" srcOrd="0" destOrd="0" parTransId="{C9960B02-C361-4204-899B-14D73AE6A81F}" sibTransId="{F78EAB3C-391F-4B80-ABF4-5B31DBBE13DA}"/>
    <dgm:cxn modelId="{F8671B2E-6A01-4760-B3C0-E30457AFE017}" srcId="{FC706E82-4501-4D33-8B3B-047BDBE52C19}" destId="{ABBA09EF-B4B4-480F-82D8-E7A22846736C}" srcOrd="1" destOrd="0" parTransId="{DB25F131-098D-4533-90FC-2A4528A72D5A}" sibTransId="{123AAFB4-F346-481C-83B6-D7AAAD5BD2CE}"/>
    <dgm:cxn modelId="{A859960A-33C5-4A67-A592-0E63527F184F}" type="presOf" srcId="{99DDC6B1-375B-4C26-9E78-2F372EF582E8}" destId="{A85141CC-D071-44B8-95A8-7EC8A445C7FF}" srcOrd="0" destOrd="0" presId="urn:microsoft.com/office/officeart/2005/8/layout/hierarchy4"/>
    <dgm:cxn modelId="{A7605DD1-8740-40D7-A1B1-ED40BA3103F0}" type="presOf" srcId="{FC706E82-4501-4D33-8B3B-047BDBE52C19}" destId="{F6B9DEDE-8878-4F21-9DF9-7A6B5DE57EA8}" srcOrd="0" destOrd="0" presId="urn:microsoft.com/office/officeart/2005/8/layout/hierarchy4"/>
    <dgm:cxn modelId="{A205E51F-37A9-419C-A0DD-339720908EE9}" type="presOf" srcId="{7FCC2023-3F9E-4AAF-92E5-D2AC1884907B}" destId="{33F7242E-5B6E-4ADF-B48E-9024C4470EAB}" srcOrd="0" destOrd="0" presId="urn:microsoft.com/office/officeart/2005/8/layout/hierarchy4"/>
    <dgm:cxn modelId="{74026E7E-EA49-4204-84CE-92DD88770401}" type="presOf" srcId="{DFAAAB30-DED1-4DCD-B86A-0ECB84642FED}" destId="{E8CBE4C1-1692-42C0-BAAD-34AE994D51E9}" srcOrd="0" destOrd="0" presId="urn:microsoft.com/office/officeart/2005/8/layout/hierarchy4"/>
    <dgm:cxn modelId="{FF78F405-775A-4B8B-AC91-FEDE5F5049B7}" srcId="{A0200C18-7B7C-4CB3-BE44-679A5EACA7C4}" destId="{99DDC6B1-375B-4C26-9E78-2F372EF582E8}" srcOrd="0" destOrd="0" parTransId="{B208FD7C-59D1-4E3D-828A-E36AA1FBA6BC}" sibTransId="{C2A801EE-6167-42E4-8790-32CFA6A58CD5}"/>
    <dgm:cxn modelId="{2F0619AA-6666-4DD5-AFE5-BA8F6A63D98A}" srcId="{FC706E82-4501-4D33-8B3B-047BDBE52C19}" destId="{DFAAAB30-DED1-4DCD-B86A-0ECB84642FED}" srcOrd="0" destOrd="0" parTransId="{BA684944-95CE-4A83-990B-963737490B5D}" sibTransId="{10872F5C-C9C2-49F8-BFCD-88191B11BFB8}"/>
    <dgm:cxn modelId="{E6CA4C07-A7F5-478B-8CF7-E3EE88279632}" srcId="{FC706E82-4501-4D33-8B3B-047BDBE52C19}" destId="{7FCC2023-3F9E-4AAF-92E5-D2AC1884907B}" srcOrd="2" destOrd="0" parTransId="{4FCB42B6-A2A3-436F-9F67-E968F8CAC5CF}" sibTransId="{8EEF122A-DFA8-4518-8CA7-8D14C7FECE66}"/>
    <dgm:cxn modelId="{179E77A5-9F47-4935-8641-AE40C48421AA}" type="presOf" srcId="{A0200C18-7B7C-4CB3-BE44-679A5EACA7C4}" destId="{876E464A-C0DC-4C87-8299-4D72C099E754}" srcOrd="0" destOrd="0" presId="urn:microsoft.com/office/officeart/2005/8/layout/hierarchy4"/>
    <dgm:cxn modelId="{B701F0D0-9CF4-45CC-8C1A-6DF643EBBD0B}" srcId="{99DDC6B1-375B-4C26-9E78-2F372EF582E8}" destId="{FC706E82-4501-4D33-8B3B-047BDBE52C19}" srcOrd="0" destOrd="0" parTransId="{837CF83B-9723-4F5D-ABC0-AE8F307BB7C6}" sibTransId="{5883509F-7E3B-4E4E-A708-F59614F9D144}"/>
    <dgm:cxn modelId="{0512BCCC-360D-416F-AD8A-ACF41794F279}" type="presOf" srcId="{ABBA09EF-B4B4-480F-82D8-E7A22846736C}" destId="{A16B4739-3C41-4511-9E9F-685EB8F58C30}" srcOrd="0" destOrd="0" presId="urn:microsoft.com/office/officeart/2005/8/layout/hierarchy4"/>
    <dgm:cxn modelId="{281E599F-2DAE-4844-8110-06A982583C6B}" type="presOf" srcId="{471A0BF9-E194-4726-91D5-F112C39DF0C6}" destId="{D51458BA-7E24-46E9-9469-D53F757D1322}" srcOrd="0" destOrd="0" presId="urn:microsoft.com/office/officeart/2005/8/layout/hierarchy4"/>
    <dgm:cxn modelId="{6657C437-FEDA-435F-A29D-4D6C9E4306CE}" type="presParOf" srcId="{D51458BA-7E24-46E9-9469-D53F757D1322}" destId="{916D328A-CBB5-4BCE-B298-5C001210B302}" srcOrd="0" destOrd="0" presId="urn:microsoft.com/office/officeart/2005/8/layout/hierarchy4"/>
    <dgm:cxn modelId="{558F5C51-F94E-43CF-9FE4-8C852698A3C5}" type="presParOf" srcId="{916D328A-CBB5-4BCE-B298-5C001210B302}" destId="{876E464A-C0DC-4C87-8299-4D72C099E754}" srcOrd="0" destOrd="0" presId="urn:microsoft.com/office/officeart/2005/8/layout/hierarchy4"/>
    <dgm:cxn modelId="{6E30C78E-C47A-48FC-A0ED-62C390833769}" type="presParOf" srcId="{916D328A-CBB5-4BCE-B298-5C001210B302}" destId="{C0A142FA-B867-4718-AF77-8D27A3B61F99}" srcOrd="1" destOrd="0" presId="urn:microsoft.com/office/officeart/2005/8/layout/hierarchy4"/>
    <dgm:cxn modelId="{63A11606-5D45-4119-8741-28A95097529C}" type="presParOf" srcId="{916D328A-CBB5-4BCE-B298-5C001210B302}" destId="{873047F8-37C5-4CC4-B0D8-AB670379F508}" srcOrd="2" destOrd="0" presId="urn:microsoft.com/office/officeart/2005/8/layout/hierarchy4"/>
    <dgm:cxn modelId="{CF332168-A301-4BE2-A1F5-384A67156A83}" type="presParOf" srcId="{873047F8-37C5-4CC4-B0D8-AB670379F508}" destId="{134F3F5A-65AC-404C-B88F-18326FAEE27F}" srcOrd="0" destOrd="0" presId="urn:microsoft.com/office/officeart/2005/8/layout/hierarchy4"/>
    <dgm:cxn modelId="{EF6A7C1B-37F6-4F32-96F4-E3076624247E}" type="presParOf" srcId="{134F3F5A-65AC-404C-B88F-18326FAEE27F}" destId="{A85141CC-D071-44B8-95A8-7EC8A445C7FF}" srcOrd="0" destOrd="0" presId="urn:microsoft.com/office/officeart/2005/8/layout/hierarchy4"/>
    <dgm:cxn modelId="{EE186AB6-8D93-47EE-B403-FAA21087C66E}" type="presParOf" srcId="{134F3F5A-65AC-404C-B88F-18326FAEE27F}" destId="{7DFB1D39-C8EF-4FE1-A635-1E5639A93FA1}" srcOrd="1" destOrd="0" presId="urn:microsoft.com/office/officeart/2005/8/layout/hierarchy4"/>
    <dgm:cxn modelId="{E7A75FAB-43E4-4939-9807-84586A9E24E8}" type="presParOf" srcId="{134F3F5A-65AC-404C-B88F-18326FAEE27F}" destId="{2DB17E10-1B8D-4E32-85BD-F7A709ABA3DC}" srcOrd="2" destOrd="0" presId="urn:microsoft.com/office/officeart/2005/8/layout/hierarchy4"/>
    <dgm:cxn modelId="{25DA629B-55C7-4F22-B146-851BC1CCED34}" type="presParOf" srcId="{2DB17E10-1B8D-4E32-85BD-F7A709ABA3DC}" destId="{710488C0-7928-448C-8E7B-5B56645F976D}" srcOrd="0" destOrd="0" presId="urn:microsoft.com/office/officeart/2005/8/layout/hierarchy4"/>
    <dgm:cxn modelId="{2CC891E3-FA9F-40AB-854F-DFA44B32CBA3}" type="presParOf" srcId="{710488C0-7928-448C-8E7B-5B56645F976D}" destId="{F6B9DEDE-8878-4F21-9DF9-7A6B5DE57EA8}" srcOrd="0" destOrd="0" presId="urn:microsoft.com/office/officeart/2005/8/layout/hierarchy4"/>
    <dgm:cxn modelId="{1C6F738B-3868-4CA4-A1F0-82480773603C}" type="presParOf" srcId="{710488C0-7928-448C-8E7B-5B56645F976D}" destId="{A09D5AF8-990D-45A6-B7E2-F2095E261997}" srcOrd="1" destOrd="0" presId="urn:microsoft.com/office/officeart/2005/8/layout/hierarchy4"/>
    <dgm:cxn modelId="{A5ABD5F8-F3EB-465B-BE0D-77A413D71D55}" type="presParOf" srcId="{710488C0-7928-448C-8E7B-5B56645F976D}" destId="{A31F8311-EE95-4E67-BE7F-B390478E10B2}" srcOrd="2" destOrd="0" presId="urn:microsoft.com/office/officeart/2005/8/layout/hierarchy4"/>
    <dgm:cxn modelId="{FDCA4ECF-A16D-454C-8D7B-8CD0D50F8EAD}" type="presParOf" srcId="{A31F8311-EE95-4E67-BE7F-B390478E10B2}" destId="{2FB85415-8FD6-4DBC-90E8-144727DF60AC}" srcOrd="0" destOrd="0" presId="urn:microsoft.com/office/officeart/2005/8/layout/hierarchy4"/>
    <dgm:cxn modelId="{6F617A4E-A90D-4F28-B95C-53F083CADC50}" type="presParOf" srcId="{2FB85415-8FD6-4DBC-90E8-144727DF60AC}" destId="{E8CBE4C1-1692-42C0-BAAD-34AE994D51E9}" srcOrd="0" destOrd="0" presId="urn:microsoft.com/office/officeart/2005/8/layout/hierarchy4"/>
    <dgm:cxn modelId="{E98915EF-79E4-4DAC-9EE5-290EC5BD1FC8}" type="presParOf" srcId="{2FB85415-8FD6-4DBC-90E8-144727DF60AC}" destId="{B969F691-5883-47AD-873E-67F10F4ECB9A}" srcOrd="1" destOrd="0" presId="urn:microsoft.com/office/officeart/2005/8/layout/hierarchy4"/>
    <dgm:cxn modelId="{9528CE6A-3110-4A4B-9AE9-736251584DE9}" type="presParOf" srcId="{A31F8311-EE95-4E67-BE7F-B390478E10B2}" destId="{76B72710-2F06-4AC7-A34D-C283988F4500}" srcOrd="1" destOrd="0" presId="urn:microsoft.com/office/officeart/2005/8/layout/hierarchy4"/>
    <dgm:cxn modelId="{E71C1C2A-68BC-4506-AC29-4700DE221081}" type="presParOf" srcId="{A31F8311-EE95-4E67-BE7F-B390478E10B2}" destId="{9DB7653F-393C-4AFF-9B4D-CF37819EB25C}" srcOrd="2" destOrd="0" presId="urn:microsoft.com/office/officeart/2005/8/layout/hierarchy4"/>
    <dgm:cxn modelId="{BA56EB4A-B1EB-4FC8-A85D-B3BDA0EB7E1A}" type="presParOf" srcId="{9DB7653F-393C-4AFF-9B4D-CF37819EB25C}" destId="{A16B4739-3C41-4511-9E9F-685EB8F58C30}" srcOrd="0" destOrd="0" presId="urn:microsoft.com/office/officeart/2005/8/layout/hierarchy4"/>
    <dgm:cxn modelId="{413B64B5-87E9-4639-B337-9D84BB3B42DF}" type="presParOf" srcId="{9DB7653F-393C-4AFF-9B4D-CF37819EB25C}" destId="{56820ADE-D185-46F4-BCB3-712A655BCB03}" srcOrd="1" destOrd="0" presId="urn:microsoft.com/office/officeart/2005/8/layout/hierarchy4"/>
    <dgm:cxn modelId="{66E11833-EF43-4A76-B6FB-AF71F12B787F}" type="presParOf" srcId="{A31F8311-EE95-4E67-BE7F-B390478E10B2}" destId="{9ED197B4-8709-4767-9EDB-DB29CF77CABC}" srcOrd="3" destOrd="0" presId="urn:microsoft.com/office/officeart/2005/8/layout/hierarchy4"/>
    <dgm:cxn modelId="{46608659-502F-480D-8161-AE690AE20345}" type="presParOf" srcId="{A31F8311-EE95-4E67-BE7F-B390478E10B2}" destId="{4180D139-05DD-48B5-9B05-C63B49672451}" srcOrd="4" destOrd="0" presId="urn:microsoft.com/office/officeart/2005/8/layout/hierarchy4"/>
    <dgm:cxn modelId="{FDBD9E5C-430C-4DF2-A36D-8977C4AFD591}" type="presParOf" srcId="{4180D139-05DD-48B5-9B05-C63B49672451}" destId="{33F7242E-5B6E-4ADF-B48E-9024C4470EAB}" srcOrd="0" destOrd="0" presId="urn:microsoft.com/office/officeart/2005/8/layout/hierarchy4"/>
    <dgm:cxn modelId="{BB443C9D-EDBD-4273-A32E-BF76BE25C22B}" type="presParOf" srcId="{4180D139-05DD-48B5-9B05-C63B49672451}" destId="{C5D34EA0-4B6A-47E7-A77A-6AB51DE9A5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464A-C0DC-4C87-8299-4D72C099E754}">
      <dsp:nvSpPr>
        <dsp:cNvPr id="0" name=""/>
        <dsp:cNvSpPr/>
      </dsp:nvSpPr>
      <dsp:spPr>
        <a:xfrm>
          <a:off x="674" y="595"/>
          <a:ext cx="3761690" cy="489640"/>
        </a:xfrm>
        <a:prstGeom prst="roundRect">
          <a:avLst>
            <a:gd name="adj" fmla="val 10000"/>
          </a:avLst>
        </a:prstGeom>
        <a:solidFill>
          <a:srgbClr val="0A7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/>
            <a:t>Raad van Toezicht</a:t>
          </a:r>
        </a:p>
      </dsp:txBody>
      <dsp:txXfrm>
        <a:off x="15015" y="14936"/>
        <a:ext cx="3733008" cy="460958"/>
      </dsp:txXfrm>
    </dsp:sp>
    <dsp:sp modelId="{A85141CC-D071-44B8-95A8-7EC8A445C7FF}">
      <dsp:nvSpPr>
        <dsp:cNvPr id="0" name=""/>
        <dsp:cNvSpPr/>
      </dsp:nvSpPr>
      <dsp:spPr>
        <a:xfrm>
          <a:off x="674" y="539214"/>
          <a:ext cx="3761690" cy="489640"/>
        </a:xfrm>
        <a:prstGeom prst="roundRect">
          <a:avLst>
            <a:gd name="adj" fmla="val 10000"/>
          </a:avLst>
        </a:prstGeom>
        <a:solidFill>
          <a:srgbClr val="0788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/>
            <a:t>Bestuur</a:t>
          </a:r>
        </a:p>
      </dsp:txBody>
      <dsp:txXfrm>
        <a:off x="15015" y="553555"/>
        <a:ext cx="3733008" cy="460958"/>
      </dsp:txXfrm>
    </dsp:sp>
    <dsp:sp modelId="{F6B9DEDE-8878-4F21-9DF9-7A6B5DE57EA8}">
      <dsp:nvSpPr>
        <dsp:cNvPr id="0" name=""/>
        <dsp:cNvSpPr/>
      </dsp:nvSpPr>
      <dsp:spPr>
        <a:xfrm>
          <a:off x="674" y="1077832"/>
          <a:ext cx="3761690" cy="489640"/>
        </a:xfrm>
        <a:prstGeom prst="roundRect">
          <a:avLst>
            <a:gd name="adj" fmla="val 10000"/>
          </a:avLst>
        </a:prstGeom>
        <a:solidFill>
          <a:srgbClr val="0788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/>
            <a:t>Technische commissie</a:t>
          </a:r>
        </a:p>
      </dsp:txBody>
      <dsp:txXfrm>
        <a:off x="15015" y="1092173"/>
        <a:ext cx="3733008" cy="460958"/>
      </dsp:txXfrm>
    </dsp:sp>
    <dsp:sp modelId="{E8CBE4C1-1692-42C0-BAAD-34AE994D51E9}">
      <dsp:nvSpPr>
        <dsp:cNvPr id="0" name=""/>
        <dsp:cNvSpPr/>
      </dsp:nvSpPr>
      <dsp:spPr>
        <a:xfrm>
          <a:off x="674" y="1616451"/>
          <a:ext cx="1236584" cy="489640"/>
        </a:xfrm>
        <a:prstGeom prst="roundRect">
          <a:avLst>
            <a:gd name="adj" fmla="val 10000"/>
          </a:avLst>
        </a:prstGeom>
        <a:solidFill>
          <a:srgbClr val="04A59E"/>
        </a:solidFill>
        <a:ln w="12700" cap="flat" cmpd="sng" algn="ctr">
          <a:solidFill>
            <a:srgbClr val="05A0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Expertgroep 1</a:t>
          </a:r>
        </a:p>
      </dsp:txBody>
      <dsp:txXfrm>
        <a:off x="15015" y="1630792"/>
        <a:ext cx="1207902" cy="460958"/>
      </dsp:txXfrm>
    </dsp:sp>
    <dsp:sp modelId="{A16B4739-3C41-4511-9E9F-685EB8F58C30}">
      <dsp:nvSpPr>
        <dsp:cNvPr id="0" name=""/>
        <dsp:cNvSpPr/>
      </dsp:nvSpPr>
      <dsp:spPr>
        <a:xfrm>
          <a:off x="1263227" y="1616451"/>
          <a:ext cx="1236584" cy="489640"/>
        </a:xfrm>
        <a:prstGeom prst="roundRect">
          <a:avLst>
            <a:gd name="adj" fmla="val 10000"/>
          </a:avLst>
        </a:prstGeom>
        <a:solidFill>
          <a:srgbClr val="04A59E"/>
        </a:solidFill>
        <a:ln w="12700" cap="flat" cmpd="sng" algn="ctr">
          <a:solidFill>
            <a:srgbClr val="05A0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Expertgroep 2</a:t>
          </a:r>
        </a:p>
      </dsp:txBody>
      <dsp:txXfrm>
        <a:off x="1277568" y="1630792"/>
        <a:ext cx="1207902" cy="460958"/>
      </dsp:txXfrm>
    </dsp:sp>
    <dsp:sp modelId="{33F7242E-5B6E-4ADF-B48E-9024C4470EAB}">
      <dsp:nvSpPr>
        <dsp:cNvPr id="0" name=""/>
        <dsp:cNvSpPr/>
      </dsp:nvSpPr>
      <dsp:spPr>
        <a:xfrm>
          <a:off x="2525780" y="1616451"/>
          <a:ext cx="1236584" cy="489640"/>
        </a:xfrm>
        <a:prstGeom prst="roundRect">
          <a:avLst>
            <a:gd name="adj" fmla="val 10000"/>
          </a:avLst>
        </a:prstGeom>
        <a:solidFill>
          <a:srgbClr val="04A59E"/>
        </a:solidFill>
        <a:ln w="12700" cap="flat" cmpd="sng" algn="ctr">
          <a:solidFill>
            <a:srgbClr val="05A0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Expertgroep 3</a:t>
          </a:r>
        </a:p>
      </dsp:txBody>
      <dsp:txXfrm>
        <a:off x="2540121" y="1630792"/>
        <a:ext cx="1207902" cy="460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53AC39-0F7B-4B7D-A93D-621FE0DEB40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4923F8-FA0E-4FE1-9B50-C65B754204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07B1FA-D0EB-4DAD-9CBC-3C53432C76A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4915A7-16F4-4DBC-80BE-701B4CB5AE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0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15A7-16F4-4DBC-80BE-701B4CB5AE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9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5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9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1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8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68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5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4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6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3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5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3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4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5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4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6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06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0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5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6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77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7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5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8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7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2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5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8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5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5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0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2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18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0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6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4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7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5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85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6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0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7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9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5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43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05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6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23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3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0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4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1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0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6419-3442-4CC2-8145-B94A96DF8E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C323-DE2E-47C2-82E6-6BAA2A2EF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0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15C8-9BE2-4694-9720-BB06FAE4EAB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6698-2454-4177-95E4-AC1E49048D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2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665-2E28-46D3-866C-BC53899192C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FAEA-B2EC-4667-8A6F-1498F876F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6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A86-AC91-46A4-8DCC-77B167148BE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5227-5AC1-4179-BDBA-FA6AC3DAB0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83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7BD-0E5E-4C3D-AF6D-6FF05A1997A0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CBC-A3F5-47D4-9B64-539FB256B3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8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714D-942B-4AB1-91C4-ED3C85FA3C4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EAA8-1854-4DD7-AFE5-ADF7DF4D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52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E565-0CE0-43C6-960D-0546986B76E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CFF7-1041-48F0-8580-83BDEFF33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1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C030-1BDD-4EB4-A783-70B0D2E03F44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D6A-68E9-42AF-B0D4-EAB1873738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7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8442-6E95-4F10-9499-A299FDFF954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61-D601-4EC9-BEFE-7F692FE3F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91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B42-EFD0-461D-90D3-B710B6F9BC7B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51F-85C7-4F76-9499-57CA739061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86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9876-0330-40E3-B358-79D7EA43F31E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283C-EFE2-452C-888D-92CE3DDEA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31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86419-3442-4CC2-8145-B94A96DF8E78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7C323-DE2E-47C2-82E6-6BAA2A2EFD8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82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915C8-9BE2-4694-9720-BB06FAE4EAB9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C6698-2454-4177-95E4-AC1E49048D3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75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AC665-2E28-46D3-866C-BC53899192CB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4FAEA-B2EC-4667-8A6F-1498F876F65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5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C8A86-AC91-46A4-8DCC-77B167148BE4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15227-5AC1-4179-BDBA-FA6AC3DAB07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3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507BD-0E5E-4C3D-AF6D-6FF05A1997A0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86CBC-A3F5-47D4-9B64-539FB256B37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59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6714D-942B-4AB1-91C4-ED3C85FA3C4F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3EAA8-1854-4DD7-AFE5-ADF7DF4D4E7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4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4E565-0CE0-43C6-960D-0546986B76EE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CFF7-1041-48F0-8580-83BDEFF3324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CC030-1BDD-4EB4-A783-70B0D2E03F44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ABD6A-68E9-42AF-B0D4-EAB18737384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30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A8442-6E95-4F10-9499-A299FDFF9545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5BA61-D601-4EC9-BEFE-7F692FE3FD0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3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6CB42-EFD0-461D-90D3-B710B6F9BC7B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51F-85C7-4F76-9499-57CA7390615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57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E9876-0330-40E3-B358-79D7EA43F31E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3283C-EFE2-452C-888D-92CE3DDEA0D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2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9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736357">
                <a:lumMod val="45000"/>
                <a:lumOff val="5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F93C8B-049A-4B42-8A55-C4988BB6D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B80B01-819F-46EE-A777-F5727C827156}" type="datetimeFigureOut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F93C8B-049A-4B42-8A55-C4988BB6DDF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4.svg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987425"/>
            <a:ext cx="1803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0" y="2425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736357"/>
                </a:solidFill>
                <a:latin typeface="Chivo"/>
                <a:ea typeface="Open Sans" panose="020B0606030504020204" pitchFamily="34" charset="0"/>
                <a:cs typeface="Open Sans" panose="020B0606030504020204" pitchFamily="34" charset="0"/>
              </a:rPr>
              <a:t>NLRS </a:t>
            </a:r>
            <a:r>
              <a:rPr lang="en-US" altLang="en-US" sz="4000" dirty="0" smtClean="0">
                <a:solidFill>
                  <a:srgbClr val="736357"/>
                </a:solidFill>
                <a:latin typeface="Chivo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US" altLang="en-US" sz="4000" dirty="0" err="1" smtClean="0">
                <a:solidFill>
                  <a:srgbClr val="736357"/>
                </a:solidFill>
                <a:latin typeface="Chivo"/>
                <a:ea typeface="Open Sans" panose="020B0606030504020204" pitchFamily="34" charset="0"/>
                <a:cs typeface="Open Sans" panose="020B0606030504020204" pitchFamily="34" charset="0"/>
              </a:rPr>
              <a:t>relatie</a:t>
            </a:r>
            <a:r>
              <a:rPr lang="en-US" altLang="en-US" sz="4000" dirty="0" smtClean="0">
                <a:solidFill>
                  <a:srgbClr val="736357"/>
                </a:solidFill>
                <a:latin typeface="Chivo"/>
                <a:ea typeface="Open Sans" panose="020B0606030504020204" pitchFamily="34" charset="0"/>
                <a:cs typeface="Open Sans" panose="020B0606030504020204" pitchFamily="34" charset="0"/>
              </a:rPr>
              <a:t> tot GIS</a:t>
            </a:r>
            <a:endParaRPr lang="en-US" altLang="en-US" sz="4000" dirty="0">
              <a:solidFill>
                <a:srgbClr val="736357"/>
              </a:solidFill>
              <a:latin typeface="Chiv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2794000" y="3077482"/>
            <a:ext cx="355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en-US" sz="1800" i="1" dirty="0">
                <a:solidFill>
                  <a:srgbClr val="05A39F"/>
                </a:solidFill>
                <a:latin typeface="Chivo"/>
                <a:ea typeface="Chivo"/>
                <a:cs typeface="Chivo"/>
              </a:rPr>
              <a:t>Martijn de Riet, </a:t>
            </a:r>
            <a:r>
              <a:rPr lang="de-DE" altLang="en-US" sz="1800" i="1" dirty="0" smtClean="0">
                <a:solidFill>
                  <a:srgbClr val="05A39F"/>
                </a:solidFill>
                <a:latin typeface="Chivo"/>
                <a:ea typeface="Chivo"/>
                <a:cs typeface="Chivo"/>
              </a:rPr>
              <a:t>15 </a:t>
            </a:r>
            <a:r>
              <a:rPr lang="de-DE" altLang="en-US" sz="1800" i="1" dirty="0" err="1" smtClean="0">
                <a:solidFill>
                  <a:srgbClr val="05A39F"/>
                </a:solidFill>
                <a:latin typeface="Chivo"/>
                <a:ea typeface="Chivo"/>
                <a:cs typeface="Chivo"/>
              </a:rPr>
              <a:t>december</a:t>
            </a:r>
            <a:r>
              <a:rPr lang="de-DE" altLang="en-US" sz="1800" i="1" dirty="0" smtClean="0">
                <a:solidFill>
                  <a:srgbClr val="05A39F"/>
                </a:solidFill>
                <a:latin typeface="Chivo"/>
                <a:ea typeface="Chivo"/>
                <a:cs typeface="Chivo"/>
              </a:rPr>
              <a:t> </a:t>
            </a:r>
            <a:r>
              <a:rPr lang="de-DE" altLang="en-US" sz="1800" i="1" dirty="0" smtClean="0">
                <a:solidFill>
                  <a:srgbClr val="05A39F"/>
                </a:solidFill>
                <a:latin typeface="Chivo"/>
                <a:ea typeface="Chivo"/>
                <a:cs typeface="Chivo"/>
              </a:rPr>
              <a:t>2022</a:t>
            </a:r>
            <a:endParaRPr lang="en-US" altLang="en-US" sz="1800" i="1" dirty="0">
              <a:solidFill>
                <a:srgbClr val="05A39F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E0F3965-EE40-4C19-877D-29DEC65C7F65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Wat is de NLRS?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6776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Uitwerking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van die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afspraken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voorbeelden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/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werkdocumenten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Family Guides (Doors, MEP)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IFC export 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handleiding</a:t>
            </a: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Revit project template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Onderwijsmodellen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Model Checker</a:t>
            </a: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83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Wat is de NLRS niet?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5853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Alles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wat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niet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maken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heeft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met het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vastleggen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informatie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die door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anderen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hergebruikt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moet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worden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bemoeien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dus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niet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met de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wijze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modelleren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Of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welke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lijndiktes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je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gebruikt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Of je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tekststijl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337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Gebruikersvragen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21599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Stichting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staat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open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voor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vragen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/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behoeften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gebruikers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Hiervoor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hoef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je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Stakeholder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zijn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Zijn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diverse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constructieve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-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/of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ingenieursbureaus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die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zowel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in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Bouw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als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Infra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werkzaam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zijn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32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Gebruikersvragen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406265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Worsteling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met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toepassing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NLRS in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Civiele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projecten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Andere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manier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modelleren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 </a:t>
            </a:r>
            <a:b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Veel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gebruik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Generic Models,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mede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door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ontbreken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juiste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Categories. </a:t>
            </a:r>
            <a:b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goede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manier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om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hiermee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om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gaan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Andere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processen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in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ontwerp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- /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ontwikkeling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 NLRS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sluit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daar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nog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niet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echt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op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aan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Andere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parameterbehoefte</a:t>
            </a: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253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Gebruikersvragen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9546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Worsteling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van NLRS om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hier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invulling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aan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geven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Domeinkennis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ontbreekt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Zowel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binnen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de TC, die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dit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moet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leiden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,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als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binnen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de Stakeholders /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actieve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leden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7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Hoe nu verder?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184665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TextBox 6"/>
          <p:cNvSpPr txBox="1"/>
          <p:nvPr/>
        </p:nvSpPr>
        <p:spPr>
          <a:xfrm>
            <a:off x="1549400" y="1657350"/>
            <a:ext cx="5664200" cy="29546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Verdere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kennisinventarisatie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zoek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naar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kennispartijen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Projectplan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opstellen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Expert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roep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opric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  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Inhoud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26215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wat,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waar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waarom</a:t>
            </a:r>
            <a:endParaRPr lang="nl-NL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Wat is de Revit Standards Foundation?</a:t>
            </a: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Waarom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ooit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opgericht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?</a:t>
            </a: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Wat is de NLRS?</a:t>
            </a: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Wie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doen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dat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dan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?</a:t>
            </a: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Waar</a:t>
            </a:r>
            <a:r>
              <a:rPr lang="en-US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US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zijn</a:t>
            </a:r>
            <a:r>
              <a:rPr lang="en-US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we </a:t>
            </a:r>
            <a:r>
              <a:rPr lang="en-US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mee</a:t>
            </a:r>
            <a:r>
              <a:rPr lang="en-US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US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bezig</a:t>
            </a:r>
            <a:r>
              <a:rPr lang="en-US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?</a:t>
            </a:r>
            <a:endParaRPr lang="en-US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Inhoud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26215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waarom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zijn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we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hier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?</a:t>
            </a:r>
            <a:endParaRPr lang="nl-NL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Gebruikersvraag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naar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GIS / Infra / GWW</a:t>
            </a:r>
          </a:p>
          <a:p>
            <a:pPr marL="5566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De NLRS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schiet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hierin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kort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899550" lvl="2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Kennis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ophalen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899550" lvl="2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Behoefte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peilen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899550" lvl="2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Zijn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vervolgstappen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maken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?</a:t>
            </a: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847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7">
            <a:extLst>
              <a:ext uri="{FF2B5EF4-FFF2-40B4-BE49-F238E27FC236}">
                <a16:creationId xmlns:a16="http://schemas.microsoft.com/office/drawing/2014/main" id="{8EB0A492-DF3E-49EB-B111-85B82A5FB343}"/>
              </a:ext>
            </a:extLst>
          </p:cNvPr>
          <p:cNvSpPr/>
          <p:nvPr/>
        </p:nvSpPr>
        <p:spPr>
          <a:xfrm>
            <a:off x="1295400" y="1"/>
            <a:ext cx="7493000" cy="5143500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CB73F1B-FDF8-4432-8C19-9BB24F7B0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0824"/>
            <a:ext cx="1143000" cy="7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D0C7A82-A95F-4366-8AAE-26BC3CDA1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97" y="1637586"/>
            <a:ext cx="1260000" cy="62999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7784EE1-228F-4E8F-873F-0BEBA5072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8" y="1581785"/>
            <a:ext cx="1260000" cy="630000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BC30011-B93C-454D-BE24-D877ED45D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3" y="1597915"/>
            <a:ext cx="1260000" cy="63000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091ED75-332C-4B4F-B53A-3E62A9463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7" y="1587254"/>
            <a:ext cx="1260000" cy="629999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66CBB35A-4E0A-4853-9258-F8444F082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3" y="2296803"/>
            <a:ext cx="1260000" cy="629999"/>
          </a:xfrm>
          <a:prstGeom prst="rect">
            <a:avLst/>
          </a:prstGeom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9CDCD93E-9C1C-4847-9369-5AA61DA80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97" y="2256750"/>
            <a:ext cx="1260000" cy="629999"/>
          </a:xfrm>
          <a:prstGeom prst="rect">
            <a:avLst/>
          </a:prstGeom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D122D851-5932-4454-A003-92E6FBB669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94" y="4752617"/>
            <a:ext cx="416853" cy="208427"/>
          </a:xfrm>
          <a:prstGeom prst="rect">
            <a:avLst/>
          </a:prstGeom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8B0667E6-4A5F-4366-A4B2-920121221C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91" y="4755750"/>
            <a:ext cx="416853" cy="208427"/>
          </a:xfrm>
          <a:prstGeom prst="rect">
            <a:avLst/>
          </a:prstGeom>
        </p:spPr>
      </p:pic>
      <p:pic>
        <p:nvPicPr>
          <p:cNvPr id="35" name="Picture 29">
            <a:extLst>
              <a:ext uri="{FF2B5EF4-FFF2-40B4-BE49-F238E27FC236}">
                <a16:creationId xmlns:a16="http://schemas.microsoft.com/office/drawing/2014/main" id="{1C0656CA-9123-40AF-88CB-15E8A100F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5" y="3978582"/>
            <a:ext cx="900000" cy="450000"/>
          </a:xfrm>
          <a:prstGeom prst="rect">
            <a:avLst/>
          </a:prstGeom>
        </p:spPr>
      </p:pic>
      <p:pic>
        <p:nvPicPr>
          <p:cNvPr id="36" name="Picture 30">
            <a:extLst>
              <a:ext uri="{FF2B5EF4-FFF2-40B4-BE49-F238E27FC236}">
                <a16:creationId xmlns:a16="http://schemas.microsoft.com/office/drawing/2014/main" id="{E1D79748-56C5-4DE3-BAEF-DEFA9F7A7A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20" y="3920065"/>
            <a:ext cx="1152000" cy="576000"/>
          </a:xfrm>
          <a:prstGeom prst="rect">
            <a:avLst/>
          </a:prstGeom>
        </p:spPr>
      </p:pic>
      <p:sp>
        <p:nvSpPr>
          <p:cNvPr id="53" name="TextBox 6">
            <a:extLst>
              <a:ext uri="{FF2B5EF4-FFF2-40B4-BE49-F238E27FC236}">
                <a16:creationId xmlns:a16="http://schemas.microsoft.com/office/drawing/2014/main" id="{F96C2918-ED18-48BA-B542-3400652E22E7}"/>
              </a:ext>
            </a:extLst>
          </p:cNvPr>
          <p:cNvSpPr txBox="1"/>
          <p:nvPr/>
        </p:nvSpPr>
        <p:spPr>
          <a:xfrm>
            <a:off x="1430338" y="1262984"/>
            <a:ext cx="315995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Stakeholders:</a:t>
            </a: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3FDCECA0-0591-40F3-ACAC-D67AA8FE671B}"/>
              </a:ext>
            </a:extLst>
          </p:cNvPr>
          <p:cNvSpPr txBox="1"/>
          <p:nvPr/>
        </p:nvSpPr>
        <p:spPr>
          <a:xfrm>
            <a:off x="1452504" y="3571540"/>
            <a:ext cx="315995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Sponsoren</a:t>
            </a:r>
            <a:r>
              <a:rPr lang="en-US" sz="1400" dirty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:</a:t>
            </a: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5A9C3E3C-1F80-42B6-A84B-8B5C5C7D1F60}"/>
              </a:ext>
            </a:extLst>
          </p:cNvPr>
          <p:cNvSpPr txBox="1"/>
          <p:nvPr/>
        </p:nvSpPr>
        <p:spPr>
          <a:xfrm>
            <a:off x="1470453" y="4426000"/>
            <a:ext cx="315995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Donateurs</a:t>
            </a:r>
            <a:r>
              <a:rPr lang="en-US" sz="1400" dirty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: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37E7C97-5FB7-4FB4-8235-95E5AFD2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>
            <a:normAutofit/>
          </a:bodyPr>
          <a:lstStyle/>
          <a:p>
            <a:pPr algn="r"/>
            <a:r>
              <a:rPr lang="en-US" sz="24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Revit Standards Foundation</a:t>
            </a:r>
            <a:endParaRPr lang="en-US" altLang="en-US" sz="24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89B87E09-CB51-4A86-885C-755DEF9176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41" y="4764394"/>
            <a:ext cx="396000" cy="198000"/>
          </a:xfrm>
          <a:prstGeom prst="rect">
            <a:avLst/>
          </a:prstGeom>
        </p:spPr>
      </p:pic>
      <p:pic>
        <p:nvPicPr>
          <p:cNvPr id="43" name="Picture 23">
            <a:extLst>
              <a:ext uri="{FF2B5EF4-FFF2-40B4-BE49-F238E27FC236}">
                <a16:creationId xmlns:a16="http://schemas.microsoft.com/office/drawing/2014/main" id="{A13C8AC5-5931-4E70-A967-4B269DF569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26" y="4769780"/>
            <a:ext cx="416853" cy="208427"/>
          </a:xfrm>
          <a:prstGeom prst="rect">
            <a:avLst/>
          </a:prstGeom>
        </p:spPr>
      </p:pic>
      <p:pic>
        <p:nvPicPr>
          <p:cNvPr id="45" name="Picture 22">
            <a:extLst>
              <a:ext uri="{FF2B5EF4-FFF2-40B4-BE49-F238E27FC236}">
                <a16:creationId xmlns:a16="http://schemas.microsoft.com/office/drawing/2014/main" id="{2FCC0989-D6D5-46E3-A2B3-CAA2F9448C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9" y="4731487"/>
            <a:ext cx="416853" cy="208427"/>
          </a:xfrm>
          <a:prstGeom prst="rect">
            <a:avLst/>
          </a:prstGeom>
        </p:spPr>
      </p:pic>
      <p:pic>
        <p:nvPicPr>
          <p:cNvPr id="7" name="Afbeelding 6" descr="Afbeelding met teken&#10;&#10;Automatisch gegenereerde beschrijving">
            <a:extLst>
              <a:ext uri="{FF2B5EF4-FFF2-40B4-BE49-F238E27FC236}">
                <a16:creationId xmlns:a16="http://schemas.microsoft.com/office/drawing/2014/main" id="{1137AD3D-BB18-460C-99D3-3F37FAF793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55261" y="4759157"/>
            <a:ext cx="612000" cy="20502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917B628-2C58-46F1-8924-338BAA5A0A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001248" y="2436906"/>
            <a:ext cx="1260000" cy="3582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F7AD051-D75C-4397-94C9-DFB83BCBA1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9705" y="4830592"/>
            <a:ext cx="612001" cy="90271"/>
          </a:xfrm>
          <a:prstGeom prst="rect">
            <a:avLst/>
          </a:prstGeom>
        </p:spPr>
      </p:pic>
      <p:pic>
        <p:nvPicPr>
          <p:cNvPr id="1026" name="Picture 2" descr="Equan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13" y="3021306"/>
            <a:ext cx="1488484" cy="4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ie der Gebouwe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56" y="2921411"/>
            <a:ext cx="1159682" cy="8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K architects + engineer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921411"/>
            <a:ext cx="1197050" cy="5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kance System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04" y="2481060"/>
            <a:ext cx="1071716" cy="2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en-US" sz="4000" u="sng" dirty="0" err="1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Organisatie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196D6FC-62D7-4909-978C-8BAC2415BDD1}"/>
              </a:ext>
            </a:extLst>
          </p:cNvPr>
          <p:cNvGraphicFramePr/>
          <p:nvPr>
            <p:extLst/>
          </p:nvPr>
        </p:nvGraphicFramePr>
        <p:xfrm>
          <a:off x="1605972" y="1724543"/>
          <a:ext cx="3763039" cy="210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A8A0B48F-A85E-4AFE-AD98-392A9364A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3049" y="1833630"/>
            <a:ext cx="1375632" cy="687816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BECE22E-5364-4D99-A52D-0B4C6AB4082C}"/>
              </a:ext>
            </a:extLst>
          </p:cNvPr>
          <p:cNvCxnSpPr>
            <a:cxnSpLocks/>
          </p:cNvCxnSpPr>
          <p:nvPr/>
        </p:nvCxnSpPr>
        <p:spPr>
          <a:xfrm flipH="1">
            <a:off x="5038172" y="2250286"/>
            <a:ext cx="1124909" cy="271160"/>
          </a:xfrm>
          <a:prstGeom prst="straightConnector1">
            <a:avLst/>
          </a:prstGeom>
          <a:ln>
            <a:solidFill>
              <a:srgbClr val="00A9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2715B2F-23D8-4DDF-B38D-6FA4B542C8EC}"/>
              </a:ext>
            </a:extLst>
          </p:cNvPr>
          <p:cNvCxnSpPr>
            <a:cxnSpLocks/>
          </p:cNvCxnSpPr>
          <p:nvPr/>
        </p:nvCxnSpPr>
        <p:spPr>
          <a:xfrm flipH="1" flipV="1">
            <a:off x="5038171" y="1940715"/>
            <a:ext cx="1124910" cy="154785"/>
          </a:xfrm>
          <a:prstGeom prst="straightConnector1">
            <a:avLst/>
          </a:prstGeom>
          <a:ln>
            <a:solidFill>
              <a:srgbClr val="00A9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>
            <a:extLst>
              <a:ext uri="{FF2B5EF4-FFF2-40B4-BE49-F238E27FC236}">
                <a16:creationId xmlns:a16="http://schemas.microsoft.com/office/drawing/2014/main" id="{AB7BDF3E-DB42-41D8-AD0A-EF7B438FD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0824"/>
            <a:ext cx="1143000" cy="7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Open Standaard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31393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NLRS is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een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Open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Standaard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op de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Aanbevolen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lijst</a:t>
            </a:r>
            <a:endParaRPr lang="en-GB" sz="1800" dirty="0" smtClean="0">
              <a:solidFill>
                <a:srgbClr val="736357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Organisatie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conform BOMOS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richtlijnen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Alle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(!)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Documenten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onder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Creative Commons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licentie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Dit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is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fundamenteel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onderdeel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van de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standaard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.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800" dirty="0">
              <a:solidFill>
                <a:srgbClr val="736357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Revit Standards Foundation is 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opgericht</a:t>
            </a: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om NLRS 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te</a:t>
            </a: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beheren</a:t>
            </a: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56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Waarom de NLRS?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263149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Uitwisseling</a:t>
            </a:r>
            <a:r>
              <a:rPr lang="en-GB" sz="1800" dirty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van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informatie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Tussen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projectpartners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Tussen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projectpartners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opdrac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h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tgevers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Automatiserin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processen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en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gegevensuitwisseling</a:t>
            </a:r>
            <a:endParaRPr lang="en-GB" sz="1600" dirty="0" smtClean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6286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Beheer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!</a:t>
            </a: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6286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Di</a:t>
            </a:r>
            <a:r>
              <a:rPr lang="en-GB" sz="1600" dirty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ital Twins,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sensorin</a:t>
            </a:r>
            <a:r>
              <a:rPr lang="en-GB" sz="1600" dirty="0" err="1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g</a:t>
            </a:r>
            <a:r>
              <a:rPr lang="en-GB" sz="1600" dirty="0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, </a:t>
            </a:r>
            <a:r>
              <a:rPr lang="en-GB" sz="1600" dirty="0" err="1" smtClean="0">
                <a:solidFill>
                  <a:srgbClr val="736357"/>
                </a:solidFill>
                <a:latin typeface="Open Sans Light" charset="0"/>
                <a:ea typeface="Open Sans Light" charset="0"/>
                <a:cs typeface="Open Sans Light" charset="0"/>
              </a:rPr>
              <a:t>etc</a:t>
            </a:r>
            <a:endParaRPr lang="en-GB" sz="1600" dirty="0">
              <a:solidFill>
                <a:srgbClr val="73635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238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Wat is de NLRS?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657350"/>
            <a:ext cx="5664200" cy="120225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NLRS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realiseert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randvoorwaarden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voor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de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succesvolle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uitwisseling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van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informatie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Revit </a:t>
            </a:r>
            <a:r>
              <a:rPr lang="en-GB" sz="1800" dirty="0" err="1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modellen</a:t>
            </a:r>
            <a:r>
              <a:rPr lang="en-GB" sz="1800" dirty="0" smtClean="0">
                <a:solidFill>
                  <a:srgbClr val="736357"/>
                </a:solidFill>
                <a:latin typeface="Open Sans Semibold" charset="0"/>
                <a:ea typeface="Open Sans Semibold" charset="0"/>
                <a:cs typeface="Open Sans Semibold" charset="0"/>
              </a:rPr>
              <a:t>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953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295400" y="0"/>
            <a:ext cx="7493000" cy="5167313"/>
          </a:xfrm>
          <a:custGeom>
            <a:avLst/>
            <a:gdLst>
              <a:gd name="connsiteX0" fmla="*/ 0 w 8343900"/>
              <a:gd name="connsiteY0" fmla="*/ 1355725 h 5143500"/>
              <a:gd name="connsiteX1" fmla="*/ 6840000 w 8343900"/>
              <a:gd name="connsiteY1" fmla="*/ 1355725 h 5143500"/>
              <a:gd name="connsiteX2" fmla="*/ 6840000 w 8343900"/>
              <a:gd name="connsiteY2" fmla="*/ 5143500 h 5143500"/>
              <a:gd name="connsiteX3" fmla="*/ 0 w 8343900"/>
              <a:gd name="connsiteY3" fmla="*/ 5143500 h 5143500"/>
              <a:gd name="connsiteX4" fmla="*/ 1498169 w 8343900"/>
              <a:gd name="connsiteY4" fmla="*/ 0 h 5143500"/>
              <a:gd name="connsiteX5" fmla="*/ 8343900 w 8343900"/>
              <a:gd name="connsiteY5" fmla="*/ 0 h 5143500"/>
              <a:gd name="connsiteX6" fmla="*/ 6845731 w 8343900"/>
              <a:gd name="connsiteY6" fmla="*/ 1355723 h 5143500"/>
              <a:gd name="connsiteX7" fmla="*/ 0 w 8343900"/>
              <a:gd name="connsiteY7" fmla="*/ 13557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5143500">
                <a:moveTo>
                  <a:pt x="0" y="1355725"/>
                </a:moveTo>
                <a:lnTo>
                  <a:pt x="6840000" y="1355725"/>
                </a:lnTo>
                <a:lnTo>
                  <a:pt x="6840000" y="5143500"/>
                </a:lnTo>
                <a:lnTo>
                  <a:pt x="0" y="5143500"/>
                </a:lnTo>
                <a:close/>
                <a:moveTo>
                  <a:pt x="1498169" y="0"/>
                </a:moveTo>
                <a:lnTo>
                  <a:pt x="8343900" y="0"/>
                </a:lnTo>
                <a:lnTo>
                  <a:pt x="6845731" y="1355723"/>
                </a:lnTo>
                <a:lnTo>
                  <a:pt x="0" y="1355723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288" y="263525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1430338" y="517525"/>
            <a:ext cx="5908675" cy="885825"/>
          </a:xfrm>
        </p:spPr>
        <p:txBody>
          <a:bodyPr wrap="none" lIns="0" tIns="0" rIns="0" bIns="0"/>
          <a:lstStyle/>
          <a:p>
            <a:pPr algn="r"/>
            <a:r>
              <a:rPr lang="nl-NL" sz="4000" u="sng" dirty="0" smtClean="0">
                <a:solidFill>
                  <a:srgbClr val="00A99D"/>
                </a:solidFill>
                <a:latin typeface="Chivo" charset="0"/>
                <a:ea typeface="Chivo" charset="0"/>
                <a:cs typeface="Chivo" charset="0"/>
              </a:rPr>
              <a:t>Wat is de NLRS?</a:t>
            </a:r>
            <a:endParaRPr lang="en-US" altLang="en-US" sz="1800" u="sng" dirty="0">
              <a:solidFill>
                <a:srgbClr val="00A99D"/>
              </a:solidFill>
              <a:latin typeface="Chivo"/>
              <a:ea typeface="Chivo"/>
              <a:cs typeface="Chi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1968500"/>
            <a:ext cx="8610600" cy="25400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noFill/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A8D171-FDE6-4CA4-91AD-1ACBBF1FBA70}"/>
              </a:ext>
            </a:extLst>
          </p:cNvPr>
          <p:cNvSpPr/>
          <p:nvPr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rgbClr val="73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20" y="1523552"/>
            <a:ext cx="3482310" cy="33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F_2017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57367C7E-4EB7-4B6C-9838-9E5E92189D8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A2C08EF0-DC50-4F59-B2DE-5F61B2A75187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4E876F34-ECF5-40D5-8680-7C3300B465A1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32C20198-A814-40E6-B006-4F9328A53B0F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96D75A45-2C81-44CD-95F2-7920B9D53F37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5CFBEF78-A9FB-41D1-942D-9CA8B67704F3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47F7A80A-671E-4004-84AC-D49CAF30D1B2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D15ED770-78CA-426B-9ED3-999867E50089}"/>
    </a:ext>
  </a:extLst>
</a:theme>
</file>

<file path=ppt/theme/theme9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18_RSF_PP_sjabloon presentatie.potx" id="{03F44AC3-FB4A-4ABD-9577-1D4AB997DD54}" vid="{4345BFE4-A6B6-4735-91B0-C6BB9C97DA8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5225FB34AAA4D96EF4C70799D5D51" ma:contentTypeVersion="11" ma:contentTypeDescription="Create a new document." ma:contentTypeScope="" ma:versionID="e8c7d53f581995da5cd4b8248a349b68">
  <xsd:schema xmlns:xsd="http://www.w3.org/2001/XMLSchema" xmlns:xs="http://www.w3.org/2001/XMLSchema" xmlns:p="http://schemas.microsoft.com/office/2006/metadata/properties" xmlns:ns2="681123fc-7657-4809-943d-57b42c131cee" xmlns:ns3="5086eba4-090e-4a0c-9b1b-f863ca75464a" targetNamespace="http://schemas.microsoft.com/office/2006/metadata/properties" ma:root="true" ma:fieldsID="531fbb5bcc7dc8601198f8af6d651c63" ns2:_="" ns3:_="">
    <xsd:import namespace="681123fc-7657-4809-943d-57b42c131cee"/>
    <xsd:import namespace="5086eba4-090e-4a0c-9b1b-f863ca754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23fc-7657-4809-943d-57b42c13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49dd37-18f5-4971-a464-993480635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6eba4-090e-4a0c-9b1b-f863ca7546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4bcb2c7-c4f9-44d9-afb8-795dffead837}" ma:internalName="TaxCatchAll" ma:showField="CatchAllData" ma:web="5086eba4-090e-4a0c-9b1b-f863ca754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C5A8AE-F4A7-415D-9997-01A377A11138}"/>
</file>

<file path=customXml/itemProps2.xml><?xml version="1.0" encoding="utf-8"?>
<ds:datastoreItem xmlns:ds="http://schemas.openxmlformats.org/officeDocument/2006/customXml" ds:itemID="{A628B435-BC5C-4C23-8C9B-0120C35515F0}"/>
</file>

<file path=docProps/app.xml><?xml version="1.0" encoding="utf-8"?>
<Properties xmlns="http://schemas.openxmlformats.org/officeDocument/2006/extended-properties" xmlns:vt="http://schemas.openxmlformats.org/officeDocument/2006/docPropsVTypes">
  <Template>20170618_RSF_PP_sjabloon presentatie</Template>
  <TotalTime>1159</TotalTime>
  <Words>414</Words>
  <Application>Microsoft Office PowerPoint</Application>
  <PresentationFormat>Diavoorstelling (16:9)</PresentationFormat>
  <Paragraphs>96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9</vt:i4>
      </vt:variant>
      <vt:variant>
        <vt:lpstr>Diatitels</vt:lpstr>
      </vt:variant>
      <vt:variant>
        <vt:i4>15</vt:i4>
      </vt:variant>
    </vt:vector>
  </HeadingPairs>
  <TitlesOfParts>
    <vt:vector size="32" baseType="lpstr">
      <vt:lpstr>Chivo</vt:lpstr>
      <vt:lpstr>Wingdings</vt:lpstr>
      <vt:lpstr>Open Sans Light</vt:lpstr>
      <vt:lpstr>Open Sans</vt:lpstr>
      <vt:lpstr>Open Sans Semibold</vt:lpstr>
      <vt:lpstr>Calibri Light</vt:lpstr>
      <vt:lpstr>Arial</vt:lpstr>
      <vt:lpstr>Calibri</vt:lpstr>
      <vt:lpstr>RSF_2017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Office Theme</vt:lpstr>
      <vt:lpstr>PowerPoint-presentatie</vt:lpstr>
      <vt:lpstr>Inhoud</vt:lpstr>
      <vt:lpstr>Inhoud</vt:lpstr>
      <vt:lpstr>Revit Standards Foundation</vt:lpstr>
      <vt:lpstr>Organisatie</vt:lpstr>
      <vt:lpstr>Open Standaard</vt:lpstr>
      <vt:lpstr>Waarom de NLRS?</vt:lpstr>
      <vt:lpstr>Wat is de NLRS?</vt:lpstr>
      <vt:lpstr>Wat is de NLRS?</vt:lpstr>
      <vt:lpstr>Wat is de NLRS?</vt:lpstr>
      <vt:lpstr>Wat is de NLRS niet?</vt:lpstr>
      <vt:lpstr>Gebruikersvragen</vt:lpstr>
      <vt:lpstr>Gebruikersvragen</vt:lpstr>
      <vt:lpstr>Gebruikersvragen</vt:lpstr>
      <vt:lpstr>Hoe nu verder?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de Riet</dc:creator>
  <cp:lastModifiedBy>Martijn de Riet</cp:lastModifiedBy>
  <cp:revision>27</cp:revision>
  <dcterms:created xsi:type="dcterms:W3CDTF">2021-10-05T12:01:03Z</dcterms:created>
  <dcterms:modified xsi:type="dcterms:W3CDTF">2022-12-15T14:02:24Z</dcterms:modified>
</cp:coreProperties>
</file>